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506" r:id="rId4"/>
    <p:sldId id="367" r:id="rId5"/>
    <p:sldId id="445" r:id="rId6"/>
    <p:sldId id="486" r:id="rId7"/>
    <p:sldId id="490" r:id="rId8"/>
    <p:sldId id="484" r:id="rId9"/>
    <p:sldId id="396" r:id="rId10"/>
    <p:sldId id="487" r:id="rId11"/>
    <p:sldId id="485" r:id="rId12"/>
    <p:sldId id="488" r:id="rId13"/>
    <p:sldId id="448" r:id="rId14"/>
    <p:sldId id="453" r:id="rId15"/>
    <p:sldId id="489" r:id="rId16"/>
    <p:sldId id="458" r:id="rId17"/>
    <p:sldId id="493" r:id="rId18"/>
    <p:sldId id="491" r:id="rId19"/>
    <p:sldId id="450" r:id="rId20"/>
    <p:sldId id="475" r:id="rId21"/>
    <p:sldId id="494" r:id="rId22"/>
    <p:sldId id="495" r:id="rId23"/>
    <p:sldId id="497" r:id="rId24"/>
    <p:sldId id="496" r:id="rId25"/>
    <p:sldId id="476" r:id="rId26"/>
    <p:sldId id="498" r:id="rId27"/>
    <p:sldId id="500" r:id="rId28"/>
    <p:sldId id="503" r:id="rId29"/>
    <p:sldId id="504" r:id="rId30"/>
    <p:sldId id="4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133"/>
    <a:srgbClr val="129179"/>
    <a:srgbClr val="18C1A1"/>
    <a:srgbClr val="2C7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3"/>
    <p:restoredTop sz="85543"/>
  </p:normalViewPr>
  <p:slideViewPr>
    <p:cSldViewPr snapToGrid="0" snapToObjects="1">
      <p:cViewPr varScale="1">
        <p:scale>
          <a:sx n="100" d="100"/>
          <a:sy n="100" d="100"/>
        </p:scale>
        <p:origin x="1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D0A7E5-AC15-EA4A-BD3B-580EB9F73156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BA9F606-E7BE-BA4B-9C45-318A7DE01038}">
      <dgm:prSet/>
      <dgm:spPr/>
      <dgm:t>
        <a:bodyPr/>
        <a:lstStyle/>
        <a:p>
          <a:r>
            <a:rPr lang="tr-TR" dirty="0" err="1">
              <a:latin typeface="Avenir Next LT Pro" panose="020B0504020202020204" pitchFamily="34" charset="77"/>
            </a:rPr>
            <a:t>Jenis</a:t>
          </a:r>
          <a:endParaRPr lang="en-ID" dirty="0">
            <a:latin typeface="Avenir Next LT Pro" panose="020B0504020202020204" pitchFamily="34" charset="77"/>
          </a:endParaRPr>
        </a:p>
      </dgm:t>
    </dgm:pt>
    <dgm:pt modelId="{3C3BEC2F-1EAD-1E43-A0FD-094851C7EAA2}" type="parTrans" cxnId="{375B7182-DA88-2E4E-8596-0165CE6095B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84788813-BF29-C14C-8A0B-BE68BA12842E}" type="sibTrans" cxnId="{375B7182-DA88-2E4E-8596-0165CE6095B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F4DCB9E-02C3-4D4B-92BB-55554C255D2C}">
      <dgm:prSet/>
      <dgm:spPr/>
      <dgm:t>
        <a:bodyPr/>
        <a:lstStyle/>
        <a:p>
          <a:r>
            <a:rPr lang="tr-TR" dirty="0" err="1">
              <a:latin typeface="Avenir Next LT Pro" panose="020B0504020202020204" pitchFamily="34" charset="77"/>
            </a:rPr>
            <a:t>Berdasarkan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sumber</a:t>
          </a:r>
          <a:endParaRPr lang="en-ID" dirty="0">
            <a:latin typeface="Avenir Next LT Pro" panose="020B0504020202020204" pitchFamily="34" charset="77"/>
          </a:endParaRPr>
        </a:p>
      </dgm:t>
    </dgm:pt>
    <dgm:pt modelId="{4299DE64-D451-B340-A010-24229904A871}" type="parTrans" cxnId="{D08C5A1E-60C7-7548-87AD-B43A4982E436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9F6E2E8E-F63F-9C43-9E14-562BEA654782}" type="sibTrans" cxnId="{D08C5A1E-60C7-7548-87AD-B43A4982E436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DCDA02C7-DDA6-E245-8A49-7C9C4C4EA435}">
      <dgm:prSet/>
      <dgm:spPr/>
      <dgm:t>
        <a:bodyPr/>
        <a:lstStyle/>
        <a:p>
          <a:r>
            <a:rPr lang="tr-TR">
              <a:latin typeface="Avenir Next LT Pro" panose="020B0504020202020204" pitchFamily="34" charset="77"/>
            </a:rPr>
            <a:t>Industrial</a:t>
          </a:r>
          <a:endParaRPr lang="en-ID">
            <a:latin typeface="Avenir Next LT Pro" panose="020B0504020202020204" pitchFamily="34" charset="77"/>
          </a:endParaRPr>
        </a:p>
      </dgm:t>
    </dgm:pt>
    <dgm:pt modelId="{944424C2-07E9-1340-A6B8-AF8B575A9FFA}" type="parTrans" cxnId="{ABB28169-E933-774E-AF18-32BF3B8CCC9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E7E7D263-E25F-D746-A39C-8FB1E666FDD6}" type="sibTrans" cxnId="{ABB28169-E933-774E-AF18-32BF3B8CCC9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7F18B076-CFF8-0A43-ABC8-A97B74053431}">
      <dgm:prSet/>
      <dgm:spPr/>
      <dgm:t>
        <a:bodyPr/>
        <a:lstStyle/>
        <a:p>
          <a:r>
            <a:rPr lang="tr-TR" dirty="0" err="1">
              <a:latin typeface="Avenir Next LT Pro" panose="020B0504020202020204" pitchFamily="34" charset="77"/>
            </a:rPr>
            <a:t>Rumah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tangga</a:t>
          </a:r>
          <a:r>
            <a:rPr lang="tr-TR" dirty="0">
              <a:latin typeface="Avenir Next LT Pro" panose="020B0504020202020204" pitchFamily="34" charset="77"/>
            </a:rPr>
            <a:t> / domestik (</a:t>
          </a:r>
          <a:r>
            <a:rPr lang="tr-TR" dirty="0" err="1">
              <a:latin typeface="Avenir Next LT Pro" panose="020B0504020202020204" pitchFamily="34" charset="77"/>
            </a:rPr>
            <a:t>sampah</a:t>
          </a:r>
          <a:r>
            <a:rPr lang="tr-TR" dirty="0">
              <a:latin typeface="Avenir Next LT Pro" panose="020B0504020202020204" pitchFamily="34" charset="77"/>
            </a:rPr>
            <a:t>)</a:t>
          </a:r>
          <a:endParaRPr lang="en-ID" dirty="0">
            <a:latin typeface="Avenir Next LT Pro" panose="020B0504020202020204" pitchFamily="34" charset="77"/>
          </a:endParaRPr>
        </a:p>
      </dgm:t>
    </dgm:pt>
    <dgm:pt modelId="{DDC32406-AF65-8048-8B00-7C4E49593D7E}" type="parTrans" cxnId="{1DC39D0E-B3F4-6745-B115-09A2E992F3E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081A8EA9-0D84-9A41-9A26-58D8836C789A}" type="sibTrans" cxnId="{1DC39D0E-B3F4-6745-B115-09A2E992F3E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0CC16DC0-B455-1D40-B443-E78B24D83A37}">
      <dgm:prSet/>
      <dgm:spPr/>
      <dgm:t>
        <a:bodyPr/>
        <a:lstStyle/>
        <a:p>
          <a:r>
            <a:rPr lang="tr-TR" dirty="0" err="1">
              <a:latin typeface="Avenir Next LT Pro" panose="020B0504020202020204" pitchFamily="34" charset="77"/>
            </a:rPr>
            <a:t>Berdasarkan</a:t>
          </a:r>
          <a:r>
            <a:rPr lang="tr-TR" dirty="0">
              <a:latin typeface="Avenir Next LT Pro" panose="020B0504020202020204" pitchFamily="34" charset="77"/>
            </a:rPr>
            <a:t> </a:t>
          </a:r>
          <a:r>
            <a:rPr lang="tr-TR" dirty="0" err="1">
              <a:latin typeface="Avenir Next LT Pro" panose="020B0504020202020204" pitchFamily="34" charset="77"/>
            </a:rPr>
            <a:t>tingkat</a:t>
          </a:r>
          <a:r>
            <a:rPr lang="tr-TR" dirty="0">
              <a:latin typeface="Avenir Next LT Pro" panose="020B0504020202020204" pitchFamily="34" charset="77"/>
            </a:rPr>
            <a:t> bahaya</a:t>
          </a:r>
          <a:endParaRPr lang="en-ID" dirty="0">
            <a:latin typeface="Avenir Next LT Pro" panose="020B0504020202020204" pitchFamily="34" charset="77"/>
          </a:endParaRPr>
        </a:p>
      </dgm:t>
    </dgm:pt>
    <dgm:pt modelId="{02F6A04B-A1C6-1246-8CBB-C69F1AF0768C}" type="parTrans" cxnId="{8E609B4F-70DA-0F43-8ACA-3062C16E1F8E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9C1C373C-A041-2D47-AECD-45FFBE804913}" type="sibTrans" cxnId="{8E609B4F-70DA-0F43-8ACA-3062C16E1F8E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2285ADF-FBBD-E849-82B1-140B3620C0D5}">
      <dgm:prSet/>
      <dgm:spPr/>
      <dgm:t>
        <a:bodyPr/>
        <a:lstStyle/>
        <a:p>
          <a:r>
            <a:rPr lang="tr-TR" i="1" dirty="0" err="1">
              <a:latin typeface="Avenir Next LT Pro" panose="020B0504020202020204" pitchFamily="34" charset="77"/>
            </a:rPr>
            <a:t>Non-hazardous</a:t>
          </a:r>
          <a:endParaRPr lang="en-ID" i="1" dirty="0">
            <a:latin typeface="Avenir Next LT Pro" panose="020B0504020202020204" pitchFamily="34" charset="77"/>
          </a:endParaRPr>
        </a:p>
      </dgm:t>
    </dgm:pt>
    <dgm:pt modelId="{24F914A2-31CC-4147-8C49-07604C5254F6}" type="parTrans" cxnId="{2F78AAED-A1E5-C148-8688-C42BCA99336A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1B84126D-6158-1342-BCA9-DA550E1FC13F}" type="sibTrans" cxnId="{2F78AAED-A1E5-C148-8688-C42BCA99336A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05E1CFBB-9539-434A-B7ED-1C5F9FF21F19}">
      <dgm:prSet/>
      <dgm:spPr/>
      <dgm:t>
        <a:bodyPr/>
        <a:lstStyle/>
        <a:p>
          <a:r>
            <a:rPr lang="tr-TR" i="1" dirty="0" err="1">
              <a:latin typeface="Avenir Next LT Pro" panose="020B0504020202020204" pitchFamily="34" charset="77"/>
            </a:rPr>
            <a:t>Hazardous</a:t>
          </a:r>
          <a:r>
            <a:rPr lang="tr-TR" i="1" dirty="0">
              <a:latin typeface="Avenir Next LT Pro" panose="020B0504020202020204" pitchFamily="34" charset="77"/>
            </a:rPr>
            <a:t>/ </a:t>
          </a:r>
          <a:r>
            <a:rPr lang="tr-TR" i="1" dirty="0" err="1">
              <a:latin typeface="Avenir Next LT Pro" panose="020B0504020202020204" pitchFamily="34" charset="77"/>
            </a:rPr>
            <a:t>toxic</a:t>
          </a:r>
          <a:r>
            <a:rPr lang="tr-TR" i="1" dirty="0">
              <a:latin typeface="Avenir Next LT Pro" panose="020B0504020202020204" pitchFamily="34" charset="77"/>
            </a:rPr>
            <a:t> </a:t>
          </a:r>
          <a:endParaRPr lang="en-ID" i="1" dirty="0">
            <a:latin typeface="Avenir Next LT Pro" panose="020B0504020202020204" pitchFamily="34" charset="77"/>
          </a:endParaRPr>
        </a:p>
      </dgm:t>
    </dgm:pt>
    <dgm:pt modelId="{18F90CAF-D4AA-9E4B-8DB3-86792A849E57}" type="parTrans" cxnId="{96E180E6-2D57-1F44-91FD-B2A6D829456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7EBD7E1D-75FC-FD4F-8C9C-1E497ED7FAD2}" type="sibTrans" cxnId="{96E180E6-2D57-1F44-91FD-B2A6D829456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D2EC6888-ADFE-0B49-BD45-E8BC7D9CCA25}" type="pres">
      <dgm:prSet presAssocID="{5CD0A7E5-AC15-EA4A-BD3B-580EB9F731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5B26C45-C12F-A54F-A829-6B9F6ECD1848}" type="pres">
      <dgm:prSet presAssocID="{6BA9F606-E7BE-BA4B-9C45-318A7DE01038}" presName="hierRoot1" presStyleCnt="0">
        <dgm:presLayoutVars>
          <dgm:hierBranch val="init"/>
        </dgm:presLayoutVars>
      </dgm:prSet>
      <dgm:spPr/>
    </dgm:pt>
    <dgm:pt modelId="{B5E4311A-3D1B-9045-92D4-342BD21F7C0F}" type="pres">
      <dgm:prSet presAssocID="{6BA9F606-E7BE-BA4B-9C45-318A7DE01038}" presName="rootComposite1" presStyleCnt="0"/>
      <dgm:spPr/>
    </dgm:pt>
    <dgm:pt modelId="{311AB2D2-132D-DE40-A23F-CA16A198EEDE}" type="pres">
      <dgm:prSet presAssocID="{6BA9F606-E7BE-BA4B-9C45-318A7DE01038}" presName="rootText1" presStyleLbl="node0" presStyleIdx="0" presStyleCnt="1">
        <dgm:presLayoutVars>
          <dgm:chPref val="3"/>
        </dgm:presLayoutVars>
      </dgm:prSet>
      <dgm:spPr/>
    </dgm:pt>
    <dgm:pt modelId="{727FFA1D-A8CB-494C-98F5-106D9785AAEF}" type="pres">
      <dgm:prSet presAssocID="{6BA9F606-E7BE-BA4B-9C45-318A7DE01038}" presName="rootConnector1" presStyleLbl="node1" presStyleIdx="0" presStyleCnt="0"/>
      <dgm:spPr/>
    </dgm:pt>
    <dgm:pt modelId="{34CEB087-F184-D144-9600-1230CB5DE066}" type="pres">
      <dgm:prSet presAssocID="{6BA9F606-E7BE-BA4B-9C45-318A7DE01038}" presName="hierChild2" presStyleCnt="0"/>
      <dgm:spPr/>
    </dgm:pt>
    <dgm:pt modelId="{68ED98F9-229C-5D47-BFA5-36004BB1BE1E}" type="pres">
      <dgm:prSet presAssocID="{4299DE64-D451-B340-A010-24229904A871}" presName="Name37" presStyleLbl="parChTrans1D2" presStyleIdx="0" presStyleCnt="2"/>
      <dgm:spPr/>
    </dgm:pt>
    <dgm:pt modelId="{BC7BC80B-529E-C34A-A9C3-65A85BEA966D}" type="pres">
      <dgm:prSet presAssocID="{CF4DCB9E-02C3-4D4B-92BB-55554C255D2C}" presName="hierRoot2" presStyleCnt="0">
        <dgm:presLayoutVars>
          <dgm:hierBranch val="init"/>
        </dgm:presLayoutVars>
      </dgm:prSet>
      <dgm:spPr/>
    </dgm:pt>
    <dgm:pt modelId="{D040FE21-732C-9C48-9A2C-746C031E50CE}" type="pres">
      <dgm:prSet presAssocID="{CF4DCB9E-02C3-4D4B-92BB-55554C255D2C}" presName="rootComposite" presStyleCnt="0"/>
      <dgm:spPr/>
    </dgm:pt>
    <dgm:pt modelId="{55E7CA2E-2059-4145-AFCF-EDF722045785}" type="pres">
      <dgm:prSet presAssocID="{CF4DCB9E-02C3-4D4B-92BB-55554C255D2C}" presName="rootText" presStyleLbl="node2" presStyleIdx="0" presStyleCnt="2">
        <dgm:presLayoutVars>
          <dgm:chPref val="3"/>
        </dgm:presLayoutVars>
      </dgm:prSet>
      <dgm:spPr/>
    </dgm:pt>
    <dgm:pt modelId="{19CABDDE-7B1A-704A-A513-C098C6B231C3}" type="pres">
      <dgm:prSet presAssocID="{CF4DCB9E-02C3-4D4B-92BB-55554C255D2C}" presName="rootConnector" presStyleLbl="node2" presStyleIdx="0" presStyleCnt="2"/>
      <dgm:spPr/>
    </dgm:pt>
    <dgm:pt modelId="{E1B44139-66EE-B446-BAB7-0C50B32DB5B1}" type="pres">
      <dgm:prSet presAssocID="{CF4DCB9E-02C3-4D4B-92BB-55554C255D2C}" presName="hierChild4" presStyleCnt="0"/>
      <dgm:spPr/>
    </dgm:pt>
    <dgm:pt modelId="{9FAE4FC7-6C9A-E842-9A6F-3FFDCC64472C}" type="pres">
      <dgm:prSet presAssocID="{944424C2-07E9-1340-A6B8-AF8B575A9FFA}" presName="Name37" presStyleLbl="parChTrans1D3" presStyleIdx="0" presStyleCnt="4"/>
      <dgm:spPr/>
    </dgm:pt>
    <dgm:pt modelId="{946827BF-2322-EC45-B045-22CCC4D6CB35}" type="pres">
      <dgm:prSet presAssocID="{DCDA02C7-DDA6-E245-8A49-7C9C4C4EA435}" presName="hierRoot2" presStyleCnt="0">
        <dgm:presLayoutVars>
          <dgm:hierBranch val="init"/>
        </dgm:presLayoutVars>
      </dgm:prSet>
      <dgm:spPr/>
    </dgm:pt>
    <dgm:pt modelId="{E07754F6-7BE1-A743-8732-B79E41EB8D7E}" type="pres">
      <dgm:prSet presAssocID="{DCDA02C7-DDA6-E245-8A49-7C9C4C4EA435}" presName="rootComposite" presStyleCnt="0"/>
      <dgm:spPr/>
    </dgm:pt>
    <dgm:pt modelId="{19CFAC6A-00B8-A749-B030-F3A596C56A0B}" type="pres">
      <dgm:prSet presAssocID="{DCDA02C7-DDA6-E245-8A49-7C9C4C4EA435}" presName="rootText" presStyleLbl="node3" presStyleIdx="0" presStyleCnt="4">
        <dgm:presLayoutVars>
          <dgm:chPref val="3"/>
        </dgm:presLayoutVars>
      </dgm:prSet>
      <dgm:spPr/>
    </dgm:pt>
    <dgm:pt modelId="{20E4FA30-B9AC-6847-99A0-956DE567E8BA}" type="pres">
      <dgm:prSet presAssocID="{DCDA02C7-DDA6-E245-8A49-7C9C4C4EA435}" presName="rootConnector" presStyleLbl="node3" presStyleIdx="0" presStyleCnt="4"/>
      <dgm:spPr/>
    </dgm:pt>
    <dgm:pt modelId="{2C7B896B-4FFE-7644-B1B3-177B8A01E50E}" type="pres">
      <dgm:prSet presAssocID="{DCDA02C7-DDA6-E245-8A49-7C9C4C4EA435}" presName="hierChild4" presStyleCnt="0"/>
      <dgm:spPr/>
    </dgm:pt>
    <dgm:pt modelId="{163E4F1C-A272-CF4A-9E90-E4F03E275C94}" type="pres">
      <dgm:prSet presAssocID="{DCDA02C7-DDA6-E245-8A49-7C9C4C4EA435}" presName="hierChild5" presStyleCnt="0"/>
      <dgm:spPr/>
    </dgm:pt>
    <dgm:pt modelId="{BB3D4D85-02E3-7547-AD36-030D466FCFBD}" type="pres">
      <dgm:prSet presAssocID="{DDC32406-AF65-8048-8B00-7C4E49593D7E}" presName="Name37" presStyleLbl="parChTrans1D3" presStyleIdx="1" presStyleCnt="4"/>
      <dgm:spPr/>
    </dgm:pt>
    <dgm:pt modelId="{A93A78A7-BCF7-5041-8412-9D6B6C51A19B}" type="pres">
      <dgm:prSet presAssocID="{7F18B076-CFF8-0A43-ABC8-A97B74053431}" presName="hierRoot2" presStyleCnt="0">
        <dgm:presLayoutVars>
          <dgm:hierBranch val="init"/>
        </dgm:presLayoutVars>
      </dgm:prSet>
      <dgm:spPr/>
    </dgm:pt>
    <dgm:pt modelId="{1B47A535-0D5D-2A44-B4A9-D5CEC4FD1E74}" type="pres">
      <dgm:prSet presAssocID="{7F18B076-CFF8-0A43-ABC8-A97B74053431}" presName="rootComposite" presStyleCnt="0"/>
      <dgm:spPr/>
    </dgm:pt>
    <dgm:pt modelId="{27E74320-6C97-4B44-B9CA-B230C3F68136}" type="pres">
      <dgm:prSet presAssocID="{7F18B076-CFF8-0A43-ABC8-A97B74053431}" presName="rootText" presStyleLbl="node3" presStyleIdx="1" presStyleCnt="4">
        <dgm:presLayoutVars>
          <dgm:chPref val="3"/>
        </dgm:presLayoutVars>
      </dgm:prSet>
      <dgm:spPr/>
    </dgm:pt>
    <dgm:pt modelId="{CB3FB78E-D3A4-BB46-9C99-5E09EA5E65C5}" type="pres">
      <dgm:prSet presAssocID="{7F18B076-CFF8-0A43-ABC8-A97B74053431}" presName="rootConnector" presStyleLbl="node3" presStyleIdx="1" presStyleCnt="4"/>
      <dgm:spPr/>
    </dgm:pt>
    <dgm:pt modelId="{B3572C59-1B02-4247-9737-65EC2F8C5077}" type="pres">
      <dgm:prSet presAssocID="{7F18B076-CFF8-0A43-ABC8-A97B74053431}" presName="hierChild4" presStyleCnt="0"/>
      <dgm:spPr/>
    </dgm:pt>
    <dgm:pt modelId="{BB7BE565-73FD-B54E-9C1D-7FB8E90D837E}" type="pres">
      <dgm:prSet presAssocID="{7F18B076-CFF8-0A43-ABC8-A97B74053431}" presName="hierChild5" presStyleCnt="0"/>
      <dgm:spPr/>
    </dgm:pt>
    <dgm:pt modelId="{A79FE7C6-DCBF-FA45-B3F0-C3A2E0EDA0E3}" type="pres">
      <dgm:prSet presAssocID="{CF4DCB9E-02C3-4D4B-92BB-55554C255D2C}" presName="hierChild5" presStyleCnt="0"/>
      <dgm:spPr/>
    </dgm:pt>
    <dgm:pt modelId="{BEDBDEBC-B797-7F48-8F3C-0F942C852C87}" type="pres">
      <dgm:prSet presAssocID="{02F6A04B-A1C6-1246-8CBB-C69F1AF0768C}" presName="Name37" presStyleLbl="parChTrans1D2" presStyleIdx="1" presStyleCnt="2"/>
      <dgm:spPr/>
    </dgm:pt>
    <dgm:pt modelId="{B3D0A709-41B5-AC43-841A-42835435064E}" type="pres">
      <dgm:prSet presAssocID="{0CC16DC0-B455-1D40-B443-E78B24D83A37}" presName="hierRoot2" presStyleCnt="0">
        <dgm:presLayoutVars>
          <dgm:hierBranch val="init"/>
        </dgm:presLayoutVars>
      </dgm:prSet>
      <dgm:spPr/>
    </dgm:pt>
    <dgm:pt modelId="{64B1EF95-93C8-3047-99B3-2ECFABE89E06}" type="pres">
      <dgm:prSet presAssocID="{0CC16DC0-B455-1D40-B443-E78B24D83A37}" presName="rootComposite" presStyleCnt="0"/>
      <dgm:spPr/>
    </dgm:pt>
    <dgm:pt modelId="{94312D2E-E095-F248-BF60-54BF09340311}" type="pres">
      <dgm:prSet presAssocID="{0CC16DC0-B455-1D40-B443-E78B24D83A37}" presName="rootText" presStyleLbl="node2" presStyleIdx="1" presStyleCnt="2">
        <dgm:presLayoutVars>
          <dgm:chPref val="3"/>
        </dgm:presLayoutVars>
      </dgm:prSet>
      <dgm:spPr/>
    </dgm:pt>
    <dgm:pt modelId="{8ACB74A3-D736-224D-96C5-1BB1E0AB36B4}" type="pres">
      <dgm:prSet presAssocID="{0CC16DC0-B455-1D40-B443-E78B24D83A37}" presName="rootConnector" presStyleLbl="node2" presStyleIdx="1" presStyleCnt="2"/>
      <dgm:spPr/>
    </dgm:pt>
    <dgm:pt modelId="{11F38059-4891-5A4E-AFDE-E48CA42CD3DD}" type="pres">
      <dgm:prSet presAssocID="{0CC16DC0-B455-1D40-B443-E78B24D83A37}" presName="hierChild4" presStyleCnt="0"/>
      <dgm:spPr/>
    </dgm:pt>
    <dgm:pt modelId="{0C347F22-12CD-3B4C-B8A5-EE211D2DB2D0}" type="pres">
      <dgm:prSet presAssocID="{24F914A2-31CC-4147-8C49-07604C5254F6}" presName="Name37" presStyleLbl="parChTrans1D3" presStyleIdx="2" presStyleCnt="4"/>
      <dgm:spPr/>
    </dgm:pt>
    <dgm:pt modelId="{7452333A-23FB-544C-84CE-40247B70D919}" type="pres">
      <dgm:prSet presAssocID="{32285ADF-FBBD-E849-82B1-140B3620C0D5}" presName="hierRoot2" presStyleCnt="0">
        <dgm:presLayoutVars>
          <dgm:hierBranch val="init"/>
        </dgm:presLayoutVars>
      </dgm:prSet>
      <dgm:spPr/>
    </dgm:pt>
    <dgm:pt modelId="{362151AF-2603-2347-A8FA-A5CC8E4E4B73}" type="pres">
      <dgm:prSet presAssocID="{32285ADF-FBBD-E849-82B1-140B3620C0D5}" presName="rootComposite" presStyleCnt="0"/>
      <dgm:spPr/>
    </dgm:pt>
    <dgm:pt modelId="{2772DB58-E167-0A44-8F9A-0C6D46C3AA5D}" type="pres">
      <dgm:prSet presAssocID="{32285ADF-FBBD-E849-82B1-140B3620C0D5}" presName="rootText" presStyleLbl="node3" presStyleIdx="2" presStyleCnt="4">
        <dgm:presLayoutVars>
          <dgm:chPref val="3"/>
        </dgm:presLayoutVars>
      </dgm:prSet>
      <dgm:spPr/>
    </dgm:pt>
    <dgm:pt modelId="{D1AE27E2-3C61-5D44-9B64-B08055FE571E}" type="pres">
      <dgm:prSet presAssocID="{32285ADF-FBBD-E849-82B1-140B3620C0D5}" presName="rootConnector" presStyleLbl="node3" presStyleIdx="2" presStyleCnt="4"/>
      <dgm:spPr/>
    </dgm:pt>
    <dgm:pt modelId="{ACAE1D48-0BE2-C04D-B3EC-F3F4E8A0719A}" type="pres">
      <dgm:prSet presAssocID="{32285ADF-FBBD-E849-82B1-140B3620C0D5}" presName="hierChild4" presStyleCnt="0"/>
      <dgm:spPr/>
    </dgm:pt>
    <dgm:pt modelId="{DA4667E2-BA8D-0D44-ABFB-A1091E6256DF}" type="pres">
      <dgm:prSet presAssocID="{32285ADF-FBBD-E849-82B1-140B3620C0D5}" presName="hierChild5" presStyleCnt="0"/>
      <dgm:spPr/>
    </dgm:pt>
    <dgm:pt modelId="{9749B8EB-63E3-B743-AEE8-2F8717923190}" type="pres">
      <dgm:prSet presAssocID="{18F90CAF-D4AA-9E4B-8DB3-86792A849E57}" presName="Name37" presStyleLbl="parChTrans1D3" presStyleIdx="3" presStyleCnt="4"/>
      <dgm:spPr/>
    </dgm:pt>
    <dgm:pt modelId="{9EF09316-0F68-AE46-9F2B-3F518695EA7D}" type="pres">
      <dgm:prSet presAssocID="{05E1CFBB-9539-434A-B7ED-1C5F9FF21F19}" presName="hierRoot2" presStyleCnt="0">
        <dgm:presLayoutVars>
          <dgm:hierBranch val="init"/>
        </dgm:presLayoutVars>
      </dgm:prSet>
      <dgm:spPr/>
    </dgm:pt>
    <dgm:pt modelId="{CB01FD74-11F5-0043-98EA-23AF23F71335}" type="pres">
      <dgm:prSet presAssocID="{05E1CFBB-9539-434A-B7ED-1C5F9FF21F19}" presName="rootComposite" presStyleCnt="0"/>
      <dgm:spPr/>
    </dgm:pt>
    <dgm:pt modelId="{65B405E9-25C0-9D47-925D-78C0AAAF6E13}" type="pres">
      <dgm:prSet presAssocID="{05E1CFBB-9539-434A-B7ED-1C5F9FF21F19}" presName="rootText" presStyleLbl="node3" presStyleIdx="3" presStyleCnt="4">
        <dgm:presLayoutVars>
          <dgm:chPref val="3"/>
        </dgm:presLayoutVars>
      </dgm:prSet>
      <dgm:spPr/>
    </dgm:pt>
    <dgm:pt modelId="{FB3EAEC2-9191-974A-807C-17CA9256EF36}" type="pres">
      <dgm:prSet presAssocID="{05E1CFBB-9539-434A-B7ED-1C5F9FF21F19}" presName="rootConnector" presStyleLbl="node3" presStyleIdx="3" presStyleCnt="4"/>
      <dgm:spPr/>
    </dgm:pt>
    <dgm:pt modelId="{B1CC7930-BF0F-3E46-9D0C-A5EF95464512}" type="pres">
      <dgm:prSet presAssocID="{05E1CFBB-9539-434A-B7ED-1C5F9FF21F19}" presName="hierChild4" presStyleCnt="0"/>
      <dgm:spPr/>
    </dgm:pt>
    <dgm:pt modelId="{5A191E60-ED72-BF4F-88D9-ED07CB4046FE}" type="pres">
      <dgm:prSet presAssocID="{05E1CFBB-9539-434A-B7ED-1C5F9FF21F19}" presName="hierChild5" presStyleCnt="0"/>
      <dgm:spPr/>
    </dgm:pt>
    <dgm:pt modelId="{5EA4FC9E-EA62-D543-98DC-ABF390AECF80}" type="pres">
      <dgm:prSet presAssocID="{0CC16DC0-B455-1D40-B443-E78B24D83A37}" presName="hierChild5" presStyleCnt="0"/>
      <dgm:spPr/>
    </dgm:pt>
    <dgm:pt modelId="{88E1CA18-2911-714B-8EDE-AC797785D4A5}" type="pres">
      <dgm:prSet presAssocID="{6BA9F606-E7BE-BA4B-9C45-318A7DE01038}" presName="hierChild3" presStyleCnt="0"/>
      <dgm:spPr/>
    </dgm:pt>
  </dgm:ptLst>
  <dgm:cxnLst>
    <dgm:cxn modelId="{7138EB00-F1E7-6B4C-A468-4F14A0901423}" type="presOf" srcId="{944424C2-07E9-1340-A6B8-AF8B575A9FFA}" destId="{9FAE4FC7-6C9A-E842-9A6F-3FFDCC64472C}" srcOrd="0" destOrd="0" presId="urn:microsoft.com/office/officeart/2005/8/layout/orgChart1"/>
    <dgm:cxn modelId="{93DEE701-5EE9-3048-8B09-7D35FAD1FA0C}" type="presOf" srcId="{4299DE64-D451-B340-A010-24229904A871}" destId="{68ED98F9-229C-5D47-BFA5-36004BB1BE1E}" srcOrd="0" destOrd="0" presId="urn:microsoft.com/office/officeart/2005/8/layout/orgChart1"/>
    <dgm:cxn modelId="{5426DF03-3D38-E84A-A775-CA79AC27D214}" type="presOf" srcId="{05E1CFBB-9539-434A-B7ED-1C5F9FF21F19}" destId="{FB3EAEC2-9191-974A-807C-17CA9256EF36}" srcOrd="1" destOrd="0" presId="urn:microsoft.com/office/officeart/2005/8/layout/orgChart1"/>
    <dgm:cxn modelId="{1DC39D0E-B3F4-6745-B115-09A2E992F3ED}" srcId="{CF4DCB9E-02C3-4D4B-92BB-55554C255D2C}" destId="{7F18B076-CFF8-0A43-ABC8-A97B74053431}" srcOrd="1" destOrd="0" parTransId="{DDC32406-AF65-8048-8B00-7C4E49593D7E}" sibTransId="{081A8EA9-0D84-9A41-9A26-58D8836C789A}"/>
    <dgm:cxn modelId="{0F768A1A-3097-A844-9BBB-E6C25EA76174}" type="presOf" srcId="{7F18B076-CFF8-0A43-ABC8-A97B74053431}" destId="{27E74320-6C97-4B44-B9CA-B230C3F68136}" srcOrd="0" destOrd="0" presId="urn:microsoft.com/office/officeart/2005/8/layout/orgChart1"/>
    <dgm:cxn modelId="{D08C5A1E-60C7-7548-87AD-B43A4982E436}" srcId="{6BA9F606-E7BE-BA4B-9C45-318A7DE01038}" destId="{CF4DCB9E-02C3-4D4B-92BB-55554C255D2C}" srcOrd="0" destOrd="0" parTransId="{4299DE64-D451-B340-A010-24229904A871}" sibTransId="{9F6E2E8E-F63F-9C43-9E14-562BEA654782}"/>
    <dgm:cxn modelId="{480ED924-AD45-2D45-90F7-FB7F4BDA29A1}" type="presOf" srcId="{18F90CAF-D4AA-9E4B-8DB3-86792A849E57}" destId="{9749B8EB-63E3-B743-AEE8-2F8717923190}" srcOrd="0" destOrd="0" presId="urn:microsoft.com/office/officeart/2005/8/layout/orgChart1"/>
    <dgm:cxn modelId="{A3D5362A-E831-584B-ADE2-6BF0E0B8CD94}" type="presOf" srcId="{DCDA02C7-DDA6-E245-8A49-7C9C4C4EA435}" destId="{20E4FA30-B9AC-6847-99A0-956DE567E8BA}" srcOrd="1" destOrd="0" presId="urn:microsoft.com/office/officeart/2005/8/layout/orgChart1"/>
    <dgm:cxn modelId="{EF84E834-6AD1-FC44-A1A5-FCEBFCAA58C4}" type="presOf" srcId="{5CD0A7E5-AC15-EA4A-BD3B-580EB9F73156}" destId="{D2EC6888-ADFE-0B49-BD45-E8BC7D9CCA25}" srcOrd="0" destOrd="0" presId="urn:microsoft.com/office/officeart/2005/8/layout/orgChart1"/>
    <dgm:cxn modelId="{6C9C0B3C-8ABC-E840-8DE8-417E7F68782C}" type="presOf" srcId="{0CC16DC0-B455-1D40-B443-E78B24D83A37}" destId="{8ACB74A3-D736-224D-96C5-1BB1E0AB36B4}" srcOrd="1" destOrd="0" presId="urn:microsoft.com/office/officeart/2005/8/layout/orgChart1"/>
    <dgm:cxn modelId="{217D183D-C6CC-4043-8B2B-6D8B25FE010A}" type="presOf" srcId="{24F914A2-31CC-4147-8C49-07604C5254F6}" destId="{0C347F22-12CD-3B4C-B8A5-EE211D2DB2D0}" srcOrd="0" destOrd="0" presId="urn:microsoft.com/office/officeart/2005/8/layout/orgChart1"/>
    <dgm:cxn modelId="{8E609B4F-70DA-0F43-8ACA-3062C16E1F8E}" srcId="{6BA9F606-E7BE-BA4B-9C45-318A7DE01038}" destId="{0CC16DC0-B455-1D40-B443-E78B24D83A37}" srcOrd="1" destOrd="0" parTransId="{02F6A04B-A1C6-1246-8CBB-C69F1AF0768C}" sibTransId="{9C1C373C-A041-2D47-AECD-45FFBE804913}"/>
    <dgm:cxn modelId="{D9A53C52-5752-D74F-8E8F-416C9C5C8E6D}" type="presOf" srcId="{DDC32406-AF65-8048-8B00-7C4E49593D7E}" destId="{BB3D4D85-02E3-7547-AD36-030D466FCFBD}" srcOrd="0" destOrd="0" presId="urn:microsoft.com/office/officeart/2005/8/layout/orgChart1"/>
    <dgm:cxn modelId="{AAD9AD5E-B253-4C46-A47A-F8079C1ABDEE}" type="presOf" srcId="{6BA9F606-E7BE-BA4B-9C45-318A7DE01038}" destId="{727FFA1D-A8CB-494C-98F5-106D9785AAEF}" srcOrd="1" destOrd="0" presId="urn:microsoft.com/office/officeart/2005/8/layout/orgChart1"/>
    <dgm:cxn modelId="{ABB28169-E933-774E-AF18-32BF3B8CCC9D}" srcId="{CF4DCB9E-02C3-4D4B-92BB-55554C255D2C}" destId="{DCDA02C7-DDA6-E245-8A49-7C9C4C4EA435}" srcOrd="0" destOrd="0" parTransId="{944424C2-07E9-1340-A6B8-AF8B575A9FFA}" sibTransId="{E7E7D263-E25F-D746-A39C-8FB1E666FDD6}"/>
    <dgm:cxn modelId="{245F296B-048C-774C-8A43-A8313CD72BE0}" type="presOf" srcId="{02F6A04B-A1C6-1246-8CBB-C69F1AF0768C}" destId="{BEDBDEBC-B797-7F48-8F3C-0F942C852C87}" srcOrd="0" destOrd="0" presId="urn:microsoft.com/office/officeart/2005/8/layout/orgChart1"/>
    <dgm:cxn modelId="{307C866B-7A06-C74E-B3BD-5179952F09E3}" type="presOf" srcId="{32285ADF-FBBD-E849-82B1-140B3620C0D5}" destId="{2772DB58-E167-0A44-8F9A-0C6D46C3AA5D}" srcOrd="0" destOrd="0" presId="urn:microsoft.com/office/officeart/2005/8/layout/orgChart1"/>
    <dgm:cxn modelId="{375B7182-DA88-2E4E-8596-0165CE6095BD}" srcId="{5CD0A7E5-AC15-EA4A-BD3B-580EB9F73156}" destId="{6BA9F606-E7BE-BA4B-9C45-318A7DE01038}" srcOrd="0" destOrd="0" parTransId="{3C3BEC2F-1EAD-1E43-A0FD-094851C7EAA2}" sibTransId="{84788813-BF29-C14C-8A0B-BE68BA12842E}"/>
    <dgm:cxn modelId="{E2AD32AD-387F-CA41-8482-C30131003DA8}" type="presOf" srcId="{CF4DCB9E-02C3-4D4B-92BB-55554C255D2C}" destId="{55E7CA2E-2059-4145-AFCF-EDF722045785}" srcOrd="0" destOrd="0" presId="urn:microsoft.com/office/officeart/2005/8/layout/orgChart1"/>
    <dgm:cxn modelId="{944429B2-9C09-CB4A-A3BF-E8FF1806582A}" type="presOf" srcId="{DCDA02C7-DDA6-E245-8A49-7C9C4C4EA435}" destId="{19CFAC6A-00B8-A749-B030-F3A596C56A0B}" srcOrd="0" destOrd="0" presId="urn:microsoft.com/office/officeart/2005/8/layout/orgChart1"/>
    <dgm:cxn modelId="{D349EDB2-F2EC-1B4A-B66C-416D94D1C503}" type="presOf" srcId="{CF4DCB9E-02C3-4D4B-92BB-55554C255D2C}" destId="{19CABDDE-7B1A-704A-A513-C098C6B231C3}" srcOrd="1" destOrd="0" presId="urn:microsoft.com/office/officeart/2005/8/layout/orgChart1"/>
    <dgm:cxn modelId="{FEA1E8C3-8C7F-D04E-9A89-2ADDC34E74C7}" type="presOf" srcId="{0CC16DC0-B455-1D40-B443-E78B24D83A37}" destId="{94312D2E-E095-F248-BF60-54BF09340311}" srcOrd="0" destOrd="0" presId="urn:microsoft.com/office/officeart/2005/8/layout/orgChart1"/>
    <dgm:cxn modelId="{D41D89D4-165C-FB40-8B04-FAECE9B940DC}" type="presOf" srcId="{05E1CFBB-9539-434A-B7ED-1C5F9FF21F19}" destId="{65B405E9-25C0-9D47-925D-78C0AAAF6E13}" srcOrd="0" destOrd="0" presId="urn:microsoft.com/office/officeart/2005/8/layout/orgChart1"/>
    <dgm:cxn modelId="{AD4F12D8-09D8-E544-B3C9-70819BD1FE46}" type="presOf" srcId="{7F18B076-CFF8-0A43-ABC8-A97B74053431}" destId="{CB3FB78E-D3A4-BB46-9C99-5E09EA5E65C5}" srcOrd="1" destOrd="0" presId="urn:microsoft.com/office/officeart/2005/8/layout/orgChart1"/>
    <dgm:cxn modelId="{96E180E6-2D57-1F44-91FD-B2A6D8294562}" srcId="{0CC16DC0-B455-1D40-B443-E78B24D83A37}" destId="{05E1CFBB-9539-434A-B7ED-1C5F9FF21F19}" srcOrd="1" destOrd="0" parTransId="{18F90CAF-D4AA-9E4B-8DB3-86792A849E57}" sibTransId="{7EBD7E1D-75FC-FD4F-8C9C-1E497ED7FAD2}"/>
    <dgm:cxn modelId="{2F78AAED-A1E5-C148-8688-C42BCA99336A}" srcId="{0CC16DC0-B455-1D40-B443-E78B24D83A37}" destId="{32285ADF-FBBD-E849-82B1-140B3620C0D5}" srcOrd="0" destOrd="0" parTransId="{24F914A2-31CC-4147-8C49-07604C5254F6}" sibTransId="{1B84126D-6158-1342-BCA9-DA550E1FC13F}"/>
    <dgm:cxn modelId="{E92D67F1-6565-8B4B-A3CF-E051A2BCCF84}" type="presOf" srcId="{32285ADF-FBBD-E849-82B1-140B3620C0D5}" destId="{D1AE27E2-3C61-5D44-9B64-B08055FE571E}" srcOrd="1" destOrd="0" presId="urn:microsoft.com/office/officeart/2005/8/layout/orgChart1"/>
    <dgm:cxn modelId="{DEEA78F8-57A5-4346-9DED-8A83705DAFC6}" type="presOf" srcId="{6BA9F606-E7BE-BA4B-9C45-318A7DE01038}" destId="{311AB2D2-132D-DE40-A23F-CA16A198EEDE}" srcOrd="0" destOrd="0" presId="urn:microsoft.com/office/officeart/2005/8/layout/orgChart1"/>
    <dgm:cxn modelId="{28A86763-25E5-F941-8F3C-ABE7FBD8BB83}" type="presParOf" srcId="{D2EC6888-ADFE-0B49-BD45-E8BC7D9CCA25}" destId="{C5B26C45-C12F-A54F-A829-6B9F6ECD1848}" srcOrd="0" destOrd="0" presId="urn:microsoft.com/office/officeart/2005/8/layout/orgChart1"/>
    <dgm:cxn modelId="{1C46431E-19C9-634A-88BB-C87A84CBC1EA}" type="presParOf" srcId="{C5B26C45-C12F-A54F-A829-6B9F6ECD1848}" destId="{B5E4311A-3D1B-9045-92D4-342BD21F7C0F}" srcOrd="0" destOrd="0" presId="urn:microsoft.com/office/officeart/2005/8/layout/orgChart1"/>
    <dgm:cxn modelId="{B7B99F87-F67D-5B4F-A3CA-86A8B4FFF48D}" type="presParOf" srcId="{B5E4311A-3D1B-9045-92D4-342BD21F7C0F}" destId="{311AB2D2-132D-DE40-A23F-CA16A198EEDE}" srcOrd="0" destOrd="0" presId="urn:microsoft.com/office/officeart/2005/8/layout/orgChart1"/>
    <dgm:cxn modelId="{EA1DB531-4A74-9346-A03A-A635380915DD}" type="presParOf" srcId="{B5E4311A-3D1B-9045-92D4-342BD21F7C0F}" destId="{727FFA1D-A8CB-494C-98F5-106D9785AAEF}" srcOrd="1" destOrd="0" presId="urn:microsoft.com/office/officeart/2005/8/layout/orgChart1"/>
    <dgm:cxn modelId="{79EA00A8-01E2-9849-A71A-B5476C840C7F}" type="presParOf" srcId="{C5B26C45-C12F-A54F-A829-6B9F6ECD1848}" destId="{34CEB087-F184-D144-9600-1230CB5DE066}" srcOrd="1" destOrd="0" presId="urn:microsoft.com/office/officeart/2005/8/layout/orgChart1"/>
    <dgm:cxn modelId="{2D034534-5A20-E948-81D6-D85FC2C71D6F}" type="presParOf" srcId="{34CEB087-F184-D144-9600-1230CB5DE066}" destId="{68ED98F9-229C-5D47-BFA5-36004BB1BE1E}" srcOrd="0" destOrd="0" presId="urn:microsoft.com/office/officeart/2005/8/layout/orgChart1"/>
    <dgm:cxn modelId="{55488464-6504-D54F-A3AA-1C0749924046}" type="presParOf" srcId="{34CEB087-F184-D144-9600-1230CB5DE066}" destId="{BC7BC80B-529E-C34A-A9C3-65A85BEA966D}" srcOrd="1" destOrd="0" presId="urn:microsoft.com/office/officeart/2005/8/layout/orgChart1"/>
    <dgm:cxn modelId="{B56DA4E6-F27B-B34A-A190-52FE4ED7E5BD}" type="presParOf" srcId="{BC7BC80B-529E-C34A-A9C3-65A85BEA966D}" destId="{D040FE21-732C-9C48-9A2C-746C031E50CE}" srcOrd="0" destOrd="0" presId="urn:microsoft.com/office/officeart/2005/8/layout/orgChart1"/>
    <dgm:cxn modelId="{328FD6A0-1B78-0241-A7F5-85C14C22F344}" type="presParOf" srcId="{D040FE21-732C-9C48-9A2C-746C031E50CE}" destId="{55E7CA2E-2059-4145-AFCF-EDF722045785}" srcOrd="0" destOrd="0" presId="urn:microsoft.com/office/officeart/2005/8/layout/orgChart1"/>
    <dgm:cxn modelId="{763DD48F-3CD7-2947-BE91-75CAEAF56CA3}" type="presParOf" srcId="{D040FE21-732C-9C48-9A2C-746C031E50CE}" destId="{19CABDDE-7B1A-704A-A513-C098C6B231C3}" srcOrd="1" destOrd="0" presId="urn:microsoft.com/office/officeart/2005/8/layout/orgChart1"/>
    <dgm:cxn modelId="{78E472B6-6E59-A744-80EC-6F42F85C887E}" type="presParOf" srcId="{BC7BC80B-529E-C34A-A9C3-65A85BEA966D}" destId="{E1B44139-66EE-B446-BAB7-0C50B32DB5B1}" srcOrd="1" destOrd="0" presId="urn:microsoft.com/office/officeart/2005/8/layout/orgChart1"/>
    <dgm:cxn modelId="{2290E9E4-3D76-A445-AE3C-4F20CEF3D451}" type="presParOf" srcId="{E1B44139-66EE-B446-BAB7-0C50B32DB5B1}" destId="{9FAE4FC7-6C9A-E842-9A6F-3FFDCC64472C}" srcOrd="0" destOrd="0" presId="urn:microsoft.com/office/officeart/2005/8/layout/orgChart1"/>
    <dgm:cxn modelId="{BCC5F178-27C2-D645-9951-E8EC4F0A2875}" type="presParOf" srcId="{E1B44139-66EE-B446-BAB7-0C50B32DB5B1}" destId="{946827BF-2322-EC45-B045-22CCC4D6CB35}" srcOrd="1" destOrd="0" presId="urn:microsoft.com/office/officeart/2005/8/layout/orgChart1"/>
    <dgm:cxn modelId="{382CA5A0-DBC9-D84F-972E-6F3CE18646C6}" type="presParOf" srcId="{946827BF-2322-EC45-B045-22CCC4D6CB35}" destId="{E07754F6-7BE1-A743-8732-B79E41EB8D7E}" srcOrd="0" destOrd="0" presId="urn:microsoft.com/office/officeart/2005/8/layout/orgChart1"/>
    <dgm:cxn modelId="{968C9DE8-5D1F-8C4C-B2C8-03087CD32BDB}" type="presParOf" srcId="{E07754F6-7BE1-A743-8732-B79E41EB8D7E}" destId="{19CFAC6A-00B8-A749-B030-F3A596C56A0B}" srcOrd="0" destOrd="0" presId="urn:microsoft.com/office/officeart/2005/8/layout/orgChart1"/>
    <dgm:cxn modelId="{071971D0-82A5-7543-AD4B-0A407753B594}" type="presParOf" srcId="{E07754F6-7BE1-A743-8732-B79E41EB8D7E}" destId="{20E4FA30-B9AC-6847-99A0-956DE567E8BA}" srcOrd="1" destOrd="0" presId="urn:microsoft.com/office/officeart/2005/8/layout/orgChart1"/>
    <dgm:cxn modelId="{0606CFCA-4847-834B-8D25-D0B4C4A5C63E}" type="presParOf" srcId="{946827BF-2322-EC45-B045-22CCC4D6CB35}" destId="{2C7B896B-4FFE-7644-B1B3-177B8A01E50E}" srcOrd="1" destOrd="0" presId="urn:microsoft.com/office/officeart/2005/8/layout/orgChart1"/>
    <dgm:cxn modelId="{656B6987-0E59-0044-9054-8B60D75D8E28}" type="presParOf" srcId="{946827BF-2322-EC45-B045-22CCC4D6CB35}" destId="{163E4F1C-A272-CF4A-9E90-E4F03E275C94}" srcOrd="2" destOrd="0" presId="urn:microsoft.com/office/officeart/2005/8/layout/orgChart1"/>
    <dgm:cxn modelId="{AF94C867-579B-804A-A67F-E9F1DF870A7D}" type="presParOf" srcId="{E1B44139-66EE-B446-BAB7-0C50B32DB5B1}" destId="{BB3D4D85-02E3-7547-AD36-030D466FCFBD}" srcOrd="2" destOrd="0" presId="urn:microsoft.com/office/officeart/2005/8/layout/orgChart1"/>
    <dgm:cxn modelId="{29117AC3-3857-8541-929D-66A42B02412E}" type="presParOf" srcId="{E1B44139-66EE-B446-BAB7-0C50B32DB5B1}" destId="{A93A78A7-BCF7-5041-8412-9D6B6C51A19B}" srcOrd="3" destOrd="0" presId="urn:microsoft.com/office/officeart/2005/8/layout/orgChart1"/>
    <dgm:cxn modelId="{05B5008F-6C47-5046-B1A5-7EB8D4DB208F}" type="presParOf" srcId="{A93A78A7-BCF7-5041-8412-9D6B6C51A19B}" destId="{1B47A535-0D5D-2A44-B4A9-D5CEC4FD1E74}" srcOrd="0" destOrd="0" presId="urn:microsoft.com/office/officeart/2005/8/layout/orgChart1"/>
    <dgm:cxn modelId="{3F9DC625-2E7C-6E48-86BF-BDC5E54FAB8B}" type="presParOf" srcId="{1B47A535-0D5D-2A44-B4A9-D5CEC4FD1E74}" destId="{27E74320-6C97-4B44-B9CA-B230C3F68136}" srcOrd="0" destOrd="0" presId="urn:microsoft.com/office/officeart/2005/8/layout/orgChart1"/>
    <dgm:cxn modelId="{3B0E30B5-77DA-EA46-A263-C4C00330CC1F}" type="presParOf" srcId="{1B47A535-0D5D-2A44-B4A9-D5CEC4FD1E74}" destId="{CB3FB78E-D3A4-BB46-9C99-5E09EA5E65C5}" srcOrd="1" destOrd="0" presId="urn:microsoft.com/office/officeart/2005/8/layout/orgChart1"/>
    <dgm:cxn modelId="{17A79C52-EAB7-DA41-A1AB-F3FA39319EFB}" type="presParOf" srcId="{A93A78A7-BCF7-5041-8412-9D6B6C51A19B}" destId="{B3572C59-1B02-4247-9737-65EC2F8C5077}" srcOrd="1" destOrd="0" presId="urn:microsoft.com/office/officeart/2005/8/layout/orgChart1"/>
    <dgm:cxn modelId="{C1FB1011-0E3A-8B4D-B03D-367EE30D3CCB}" type="presParOf" srcId="{A93A78A7-BCF7-5041-8412-9D6B6C51A19B}" destId="{BB7BE565-73FD-B54E-9C1D-7FB8E90D837E}" srcOrd="2" destOrd="0" presId="urn:microsoft.com/office/officeart/2005/8/layout/orgChart1"/>
    <dgm:cxn modelId="{34E04D2F-2E77-294E-89E2-160ADA5801C3}" type="presParOf" srcId="{BC7BC80B-529E-C34A-A9C3-65A85BEA966D}" destId="{A79FE7C6-DCBF-FA45-B3F0-C3A2E0EDA0E3}" srcOrd="2" destOrd="0" presId="urn:microsoft.com/office/officeart/2005/8/layout/orgChart1"/>
    <dgm:cxn modelId="{5AFA24BF-675C-064C-96D5-19B906C6B3D9}" type="presParOf" srcId="{34CEB087-F184-D144-9600-1230CB5DE066}" destId="{BEDBDEBC-B797-7F48-8F3C-0F942C852C87}" srcOrd="2" destOrd="0" presId="urn:microsoft.com/office/officeart/2005/8/layout/orgChart1"/>
    <dgm:cxn modelId="{DF27A502-685C-5F4A-B5D2-064BFB7376E6}" type="presParOf" srcId="{34CEB087-F184-D144-9600-1230CB5DE066}" destId="{B3D0A709-41B5-AC43-841A-42835435064E}" srcOrd="3" destOrd="0" presId="urn:microsoft.com/office/officeart/2005/8/layout/orgChart1"/>
    <dgm:cxn modelId="{2125E069-0D61-664C-9374-C02D73BB381E}" type="presParOf" srcId="{B3D0A709-41B5-AC43-841A-42835435064E}" destId="{64B1EF95-93C8-3047-99B3-2ECFABE89E06}" srcOrd="0" destOrd="0" presId="urn:microsoft.com/office/officeart/2005/8/layout/orgChart1"/>
    <dgm:cxn modelId="{66265D0C-5F6D-5042-AD0F-6B37F84BBCFB}" type="presParOf" srcId="{64B1EF95-93C8-3047-99B3-2ECFABE89E06}" destId="{94312D2E-E095-F248-BF60-54BF09340311}" srcOrd="0" destOrd="0" presId="urn:microsoft.com/office/officeart/2005/8/layout/orgChart1"/>
    <dgm:cxn modelId="{A1F209D6-F05B-5046-A6E3-5238F37AB15F}" type="presParOf" srcId="{64B1EF95-93C8-3047-99B3-2ECFABE89E06}" destId="{8ACB74A3-D736-224D-96C5-1BB1E0AB36B4}" srcOrd="1" destOrd="0" presId="urn:microsoft.com/office/officeart/2005/8/layout/orgChart1"/>
    <dgm:cxn modelId="{07DBF7A6-CAB9-1A43-9535-0A3CC969973F}" type="presParOf" srcId="{B3D0A709-41B5-AC43-841A-42835435064E}" destId="{11F38059-4891-5A4E-AFDE-E48CA42CD3DD}" srcOrd="1" destOrd="0" presId="urn:microsoft.com/office/officeart/2005/8/layout/orgChart1"/>
    <dgm:cxn modelId="{1D8C9783-461E-B449-A700-9C95C0C7AD21}" type="presParOf" srcId="{11F38059-4891-5A4E-AFDE-E48CA42CD3DD}" destId="{0C347F22-12CD-3B4C-B8A5-EE211D2DB2D0}" srcOrd="0" destOrd="0" presId="urn:microsoft.com/office/officeart/2005/8/layout/orgChart1"/>
    <dgm:cxn modelId="{49A83661-05BB-6C40-A20C-7AB03D16C70E}" type="presParOf" srcId="{11F38059-4891-5A4E-AFDE-E48CA42CD3DD}" destId="{7452333A-23FB-544C-84CE-40247B70D919}" srcOrd="1" destOrd="0" presId="urn:microsoft.com/office/officeart/2005/8/layout/orgChart1"/>
    <dgm:cxn modelId="{3BEB5140-4570-E547-AC0E-9831C549C37E}" type="presParOf" srcId="{7452333A-23FB-544C-84CE-40247B70D919}" destId="{362151AF-2603-2347-A8FA-A5CC8E4E4B73}" srcOrd="0" destOrd="0" presId="urn:microsoft.com/office/officeart/2005/8/layout/orgChart1"/>
    <dgm:cxn modelId="{13290467-0D70-1440-A748-74893F5B03C1}" type="presParOf" srcId="{362151AF-2603-2347-A8FA-A5CC8E4E4B73}" destId="{2772DB58-E167-0A44-8F9A-0C6D46C3AA5D}" srcOrd="0" destOrd="0" presId="urn:microsoft.com/office/officeart/2005/8/layout/orgChart1"/>
    <dgm:cxn modelId="{AB9EC363-C9EC-7E4D-A277-57E0259BCF95}" type="presParOf" srcId="{362151AF-2603-2347-A8FA-A5CC8E4E4B73}" destId="{D1AE27E2-3C61-5D44-9B64-B08055FE571E}" srcOrd="1" destOrd="0" presId="urn:microsoft.com/office/officeart/2005/8/layout/orgChart1"/>
    <dgm:cxn modelId="{63E960FE-D979-BA45-BE3D-9591690A0D36}" type="presParOf" srcId="{7452333A-23FB-544C-84CE-40247B70D919}" destId="{ACAE1D48-0BE2-C04D-B3EC-F3F4E8A0719A}" srcOrd="1" destOrd="0" presId="urn:microsoft.com/office/officeart/2005/8/layout/orgChart1"/>
    <dgm:cxn modelId="{28A2E948-38DF-AE43-98FD-C063519F4F93}" type="presParOf" srcId="{7452333A-23FB-544C-84CE-40247B70D919}" destId="{DA4667E2-BA8D-0D44-ABFB-A1091E6256DF}" srcOrd="2" destOrd="0" presId="urn:microsoft.com/office/officeart/2005/8/layout/orgChart1"/>
    <dgm:cxn modelId="{7F88D510-A222-EF49-A097-9CD83F3C8BD6}" type="presParOf" srcId="{11F38059-4891-5A4E-AFDE-E48CA42CD3DD}" destId="{9749B8EB-63E3-B743-AEE8-2F8717923190}" srcOrd="2" destOrd="0" presId="urn:microsoft.com/office/officeart/2005/8/layout/orgChart1"/>
    <dgm:cxn modelId="{53C0BA12-1965-874B-B40D-E4316A14EE55}" type="presParOf" srcId="{11F38059-4891-5A4E-AFDE-E48CA42CD3DD}" destId="{9EF09316-0F68-AE46-9F2B-3F518695EA7D}" srcOrd="3" destOrd="0" presId="urn:microsoft.com/office/officeart/2005/8/layout/orgChart1"/>
    <dgm:cxn modelId="{10B6A242-7736-F544-B63A-159595EA6B60}" type="presParOf" srcId="{9EF09316-0F68-AE46-9F2B-3F518695EA7D}" destId="{CB01FD74-11F5-0043-98EA-23AF23F71335}" srcOrd="0" destOrd="0" presId="urn:microsoft.com/office/officeart/2005/8/layout/orgChart1"/>
    <dgm:cxn modelId="{774A3AE5-759C-9B45-A4FE-55E2D6DDACCE}" type="presParOf" srcId="{CB01FD74-11F5-0043-98EA-23AF23F71335}" destId="{65B405E9-25C0-9D47-925D-78C0AAAF6E13}" srcOrd="0" destOrd="0" presId="urn:microsoft.com/office/officeart/2005/8/layout/orgChart1"/>
    <dgm:cxn modelId="{8F6F29AD-72A9-7E49-B5DF-8FD94ADB8D01}" type="presParOf" srcId="{CB01FD74-11F5-0043-98EA-23AF23F71335}" destId="{FB3EAEC2-9191-974A-807C-17CA9256EF36}" srcOrd="1" destOrd="0" presId="urn:microsoft.com/office/officeart/2005/8/layout/orgChart1"/>
    <dgm:cxn modelId="{A34B6B9B-3646-0941-8311-C5EE771368F0}" type="presParOf" srcId="{9EF09316-0F68-AE46-9F2B-3F518695EA7D}" destId="{B1CC7930-BF0F-3E46-9D0C-A5EF95464512}" srcOrd="1" destOrd="0" presId="urn:microsoft.com/office/officeart/2005/8/layout/orgChart1"/>
    <dgm:cxn modelId="{328AC1A4-841F-1B46-9893-CC0C2798E9C6}" type="presParOf" srcId="{9EF09316-0F68-AE46-9F2B-3F518695EA7D}" destId="{5A191E60-ED72-BF4F-88D9-ED07CB4046FE}" srcOrd="2" destOrd="0" presId="urn:microsoft.com/office/officeart/2005/8/layout/orgChart1"/>
    <dgm:cxn modelId="{1A868B7A-EFA4-5A45-A42A-CE7AABD0A7F1}" type="presParOf" srcId="{B3D0A709-41B5-AC43-841A-42835435064E}" destId="{5EA4FC9E-EA62-D543-98DC-ABF390AECF80}" srcOrd="2" destOrd="0" presId="urn:microsoft.com/office/officeart/2005/8/layout/orgChart1"/>
    <dgm:cxn modelId="{56CAF7A2-B4CD-A948-AA82-6C81831E3B0F}" type="presParOf" srcId="{C5B26C45-C12F-A54F-A829-6B9F6ECD1848}" destId="{88E1CA18-2911-714B-8EDE-AC797785D4A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A0CBD7-B79B-9B43-884B-988575F75ADB}" type="doc">
      <dgm:prSet loTypeId="urn:microsoft.com/office/officeart/2005/8/layout/hLis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450DC2B-C6A6-3842-BC52-E613FCEE3896}">
      <dgm:prSet/>
      <dgm:spPr/>
      <dgm:t>
        <a:bodyPr/>
        <a:lstStyle/>
        <a:p>
          <a:r>
            <a:rPr lang="en-US" b="1">
              <a:latin typeface="Avenir Next LT Pro" panose="020B0504020202020204" pitchFamily="34" charset="77"/>
            </a:rPr>
            <a:t>Pro</a:t>
          </a:r>
          <a:endParaRPr lang="en-ID">
            <a:latin typeface="Avenir Next LT Pro" panose="020B0504020202020204" pitchFamily="34" charset="77"/>
          </a:endParaRPr>
        </a:p>
      </dgm:t>
    </dgm:pt>
    <dgm:pt modelId="{F083C0AE-609A-4A4D-9A71-7FC84D2F7751}" type="parTrans" cxnId="{31CE6E37-C86A-AA40-AD08-992E2E624FC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F51C8C54-C32B-2945-B58E-B999C5D0B16C}" type="sibTrans" cxnId="{31CE6E37-C86A-AA40-AD08-992E2E624FC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5D378BB9-99BE-D841-83F8-6570AD108D09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 dirty="0">
              <a:latin typeface="Avenir Next LT Pro" panose="020B0504020202020204" pitchFamily="34" charset="77"/>
            </a:rPr>
            <a:t>Kota </a:t>
          </a:r>
          <a:r>
            <a:rPr lang="en-US" sz="1600" dirty="0" err="1">
              <a:latin typeface="Avenir Next LT Pro" panose="020B0504020202020204" pitchFamily="34" charset="77"/>
            </a:rPr>
            <a:t>pusat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perkembangan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ekonomi</a:t>
          </a:r>
          <a:r>
            <a:rPr lang="en-US" sz="1600" dirty="0">
              <a:latin typeface="Avenir Next LT Pro" panose="020B0504020202020204" pitchFamily="34" charset="77"/>
            </a:rPr>
            <a:t>, </a:t>
          </a:r>
          <a:r>
            <a:rPr lang="en-US" sz="1600" dirty="0" err="1">
              <a:latin typeface="Avenir Next LT Pro" panose="020B0504020202020204" pitchFamily="34" charset="77"/>
            </a:rPr>
            <a:t>inovasi</a:t>
          </a:r>
          <a:r>
            <a:rPr lang="en-US" sz="1600" dirty="0">
              <a:latin typeface="Avenir Next LT Pro" panose="020B0504020202020204" pitchFamily="34" charset="77"/>
            </a:rPr>
            <a:t>, </a:t>
          </a:r>
          <a:r>
            <a:rPr lang="en-US" sz="1600" dirty="0" err="1">
              <a:latin typeface="Avenir Next LT Pro" panose="020B0504020202020204" pitchFamily="34" charset="77"/>
            </a:rPr>
            <a:t>pendidikan</a:t>
          </a:r>
          <a:r>
            <a:rPr lang="en-US" sz="1600" dirty="0">
              <a:latin typeface="Avenir Next LT Pro" panose="020B0504020202020204" pitchFamily="34" charset="77"/>
            </a:rPr>
            <a:t>, </a:t>
          </a:r>
          <a:r>
            <a:rPr lang="en-US" sz="1600" dirty="0" err="1">
              <a:latin typeface="Avenir Next LT Pro" panose="020B0504020202020204" pitchFamily="34" charset="77"/>
            </a:rPr>
            <a:t>kemajuan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teknologi</a:t>
          </a:r>
          <a:r>
            <a:rPr lang="en-US" sz="1600" dirty="0">
              <a:latin typeface="Avenir Next LT Pro" panose="020B0504020202020204" pitchFamily="34" charset="77"/>
            </a:rPr>
            <a:t>, &amp; </a:t>
          </a:r>
          <a:r>
            <a:rPr lang="en-US" sz="1600" dirty="0" err="1">
              <a:latin typeface="Avenir Next LT Pro" panose="020B0504020202020204" pitchFamily="34" charset="77"/>
            </a:rPr>
            <a:t>lapangan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kerja</a:t>
          </a:r>
          <a:r>
            <a:rPr lang="en-US" sz="1600" dirty="0">
              <a:latin typeface="Avenir Next LT Pro" panose="020B0504020202020204" pitchFamily="34" charset="77"/>
            </a:rPr>
            <a:t>.</a:t>
          </a:r>
          <a:endParaRPr lang="en-ID" sz="1600" dirty="0">
            <a:latin typeface="Avenir Next LT Pro" panose="020B0504020202020204" pitchFamily="34" charset="77"/>
          </a:endParaRPr>
        </a:p>
      </dgm:t>
    </dgm:pt>
    <dgm:pt modelId="{E2FB3DF0-1FD6-CB47-8800-11AD95F142EC}" type="parTrans" cxnId="{DA771F95-7F2C-F84B-B4C2-EECBC5403C74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B75B74DA-2168-6C4A-954D-D0E7833CC6D5}" type="sibTrans" cxnId="{DA771F95-7F2C-F84B-B4C2-EECBC5403C74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96B10CA-227F-084F-9BC7-AAB9DE63C489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 dirty="0" err="1">
              <a:latin typeface="Avenir Next LT Pro" panose="020B0504020202020204" pitchFamily="34" charset="77"/>
            </a:rPr>
            <a:t>Aksesibilitas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tinggi</a:t>
          </a:r>
          <a:r>
            <a:rPr lang="en-US" sz="1600" dirty="0">
              <a:latin typeface="Avenir Next LT Pro" panose="020B0504020202020204" pitchFamily="34" charset="77"/>
            </a:rPr>
            <a:t> pada </a:t>
          </a:r>
          <a:r>
            <a:rPr lang="en-US" sz="1600" dirty="0" err="1">
              <a:latin typeface="Avenir Next LT Pro" panose="020B0504020202020204" pitchFamily="34" charset="77"/>
            </a:rPr>
            <a:t>perawatan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medis</a:t>
          </a:r>
          <a:r>
            <a:rPr lang="en-US" sz="1600" dirty="0">
              <a:latin typeface="Avenir Next LT Pro" panose="020B0504020202020204" pitchFamily="34" charset="77"/>
            </a:rPr>
            <a:t>, KB, </a:t>
          </a:r>
          <a:r>
            <a:rPr lang="en-US" sz="1600" dirty="0" err="1">
              <a:latin typeface="Avenir Next LT Pro" panose="020B0504020202020204" pitchFamily="34" charset="77"/>
            </a:rPr>
            <a:t>pendidikan</a:t>
          </a:r>
          <a:r>
            <a:rPr lang="en-US" sz="1600" dirty="0">
              <a:latin typeface="Avenir Next LT Pro" panose="020B0504020202020204" pitchFamily="34" charset="77"/>
            </a:rPr>
            <a:t>, &amp; </a:t>
          </a:r>
          <a:r>
            <a:rPr lang="en-US" sz="1600" dirty="0" err="1">
              <a:latin typeface="Avenir Next LT Pro" panose="020B0504020202020204" pitchFamily="34" charset="77"/>
            </a:rPr>
            <a:t>layanan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sosial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lainnya</a:t>
          </a:r>
          <a:r>
            <a:rPr lang="en-US" sz="1600" dirty="0">
              <a:latin typeface="Avenir Next LT Pro" panose="020B0504020202020204" pitchFamily="34" charset="77"/>
            </a:rPr>
            <a:t>.</a:t>
          </a:r>
          <a:endParaRPr lang="en-ID" sz="1600" dirty="0">
            <a:latin typeface="Avenir Next LT Pro" panose="020B0504020202020204" pitchFamily="34" charset="77"/>
          </a:endParaRPr>
        </a:p>
      </dgm:t>
    </dgm:pt>
    <dgm:pt modelId="{E670E698-312C-9442-BA6E-8DD1A8A10277}" type="parTrans" cxnId="{C07BCF8F-9E05-D445-B151-169DE3F07EC6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5E6CC060-A73C-B549-958C-7123A5F2E17D}" type="sibTrans" cxnId="{C07BCF8F-9E05-D445-B151-169DE3F07EC6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3DF8070-B5A9-A847-AA41-AF97F9695CF9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>
              <a:latin typeface="Avenir Next LT Pro" panose="020B0504020202020204" pitchFamily="34" charset="77"/>
            </a:rPr>
            <a:t>Keuntungan lingkungan</a:t>
          </a:r>
          <a:endParaRPr lang="en-ID" sz="1600">
            <a:latin typeface="Avenir Next LT Pro" panose="020B0504020202020204" pitchFamily="34" charset="77"/>
          </a:endParaRPr>
        </a:p>
      </dgm:t>
    </dgm:pt>
    <dgm:pt modelId="{18E2B982-2D77-784F-9E6E-63DEE8BB45FA}" type="parTrans" cxnId="{3D0DCBEC-ACCA-4B43-B462-637C2A33CC2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EBA76072-CA6F-6845-B331-D8F859268063}" type="sibTrans" cxnId="{3D0DCBEC-ACCA-4B43-B462-637C2A33CC2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4790C20E-C2D1-7A4D-A2BB-51780833EC3C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 dirty="0" err="1">
              <a:latin typeface="Avenir Next LT Pro" panose="020B0504020202020204" pitchFamily="34" charset="77"/>
            </a:rPr>
            <a:t>Budaya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daur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ulang</a:t>
          </a:r>
          <a:endParaRPr lang="en-ID" sz="1600" dirty="0">
            <a:latin typeface="Avenir Next LT Pro" panose="020B0504020202020204" pitchFamily="34" charset="77"/>
          </a:endParaRPr>
        </a:p>
      </dgm:t>
    </dgm:pt>
    <dgm:pt modelId="{5373A065-062F-014B-9379-E22216230508}" type="parTrans" cxnId="{45162206-4A0A-2E4B-803E-350EB45E691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4730E56-AAE1-2E47-A5E1-5AA07948A4D9}" type="sibTrans" cxnId="{45162206-4A0A-2E4B-803E-350EB45E691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40E6A9ED-F2A6-774D-BF49-8F39488E07B1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 dirty="0" err="1">
              <a:latin typeface="Avenir Next LT Pro" panose="020B0504020202020204" pitchFamily="34" charset="77"/>
            </a:rPr>
            <a:t>Konsentrasi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penduduk</a:t>
          </a:r>
          <a:r>
            <a:rPr lang="en-US" sz="1600" dirty="0">
              <a:latin typeface="Avenir Next LT Pro" panose="020B0504020202020204" pitchFamily="34" charset="77"/>
            </a:rPr>
            <a:t> di </a:t>
          </a:r>
          <a:r>
            <a:rPr lang="en-US" sz="1600" dirty="0" err="1">
              <a:latin typeface="Avenir Next LT Pro" panose="020B0504020202020204" pitchFamily="34" charset="77"/>
            </a:rPr>
            <a:t>perkotaan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membantu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pelestarian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biodiversitas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dengan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mengurangi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tekanan</a:t>
          </a:r>
          <a:r>
            <a:rPr lang="en-US" sz="1600" dirty="0">
              <a:latin typeface="Avenir Next LT Pro" panose="020B0504020202020204" pitchFamily="34" charset="77"/>
            </a:rPr>
            <a:t> pada habitat </a:t>
          </a:r>
          <a:r>
            <a:rPr lang="en-US" sz="1600" dirty="0" err="1">
              <a:latin typeface="Avenir Next LT Pro" panose="020B0504020202020204" pitchFamily="34" charset="77"/>
            </a:rPr>
            <a:t>hidupan</a:t>
          </a:r>
          <a:r>
            <a:rPr lang="en-US" sz="1600" dirty="0">
              <a:latin typeface="Avenir Next LT Pro" panose="020B0504020202020204" pitchFamily="34" charset="77"/>
            </a:rPr>
            <a:t> liar. </a:t>
          </a:r>
          <a:endParaRPr lang="en-ID" sz="1600" dirty="0">
            <a:latin typeface="Avenir Next LT Pro" panose="020B0504020202020204" pitchFamily="34" charset="77"/>
          </a:endParaRPr>
        </a:p>
      </dgm:t>
    </dgm:pt>
    <dgm:pt modelId="{7275FB3C-CA34-8A45-9C86-2C170E2DBDF1}" type="parTrans" cxnId="{4957E521-21B1-9349-9107-7B451FB96B0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A3CF2765-431B-0945-81AE-4E472BAC63CA}" type="sibTrans" cxnId="{4957E521-21B1-9349-9107-7B451FB96B0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9CBC9FC5-70E6-BE49-B20E-47246762998B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 dirty="0" err="1">
              <a:latin typeface="Avenir Next LT Pro" panose="020B0504020202020204" pitchFamily="34" charset="77"/>
            </a:rPr>
            <a:t>Efisiensi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energi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dengan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penggunaan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transportasi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massal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hemat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energi</a:t>
          </a:r>
          <a:r>
            <a:rPr lang="en-US" sz="1600" dirty="0">
              <a:latin typeface="Avenir Next LT Pro" panose="020B0504020202020204" pitchFamily="34" charset="77"/>
            </a:rPr>
            <a:t>, </a:t>
          </a:r>
          <a:r>
            <a:rPr lang="en-US" sz="1600" dirty="0" err="1">
              <a:latin typeface="Avenir Next LT Pro" panose="020B0504020202020204" pitchFamily="34" charset="77"/>
            </a:rPr>
            <a:t>berjalan</a:t>
          </a:r>
          <a:r>
            <a:rPr lang="en-US" sz="1600" dirty="0">
              <a:latin typeface="Avenir Next LT Pro" panose="020B0504020202020204" pitchFamily="34" charset="77"/>
            </a:rPr>
            <a:t> kaki dan </a:t>
          </a:r>
          <a:r>
            <a:rPr lang="en-US" sz="1600" dirty="0" err="1">
              <a:latin typeface="Avenir Next LT Pro" panose="020B0504020202020204" pitchFamily="34" charset="77"/>
            </a:rPr>
            <a:t>bersepeda</a:t>
          </a:r>
          <a:r>
            <a:rPr lang="en-US" sz="1600" dirty="0">
              <a:latin typeface="Avenir Next LT Pro" panose="020B0504020202020204" pitchFamily="34" charset="77"/>
            </a:rPr>
            <a:t>.</a:t>
          </a:r>
          <a:endParaRPr lang="en-ID" sz="1600" dirty="0">
            <a:latin typeface="Avenir Next LT Pro" panose="020B0504020202020204" pitchFamily="34" charset="77"/>
          </a:endParaRPr>
        </a:p>
      </dgm:t>
    </dgm:pt>
    <dgm:pt modelId="{4A77BF07-9DBA-D94E-85EC-941FEB4799F0}" type="parTrans" cxnId="{71B32BB9-F02B-C44F-9D5D-298EEB4AC35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7D21F7BC-BD4D-CE40-8498-308EFC894965}" type="sibTrans" cxnId="{71B32BB9-F02B-C44F-9D5D-298EEB4AC358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C2663B4-0D9C-DF48-95F2-D867B3ADDE1D}">
      <dgm:prSet/>
      <dgm:spPr/>
      <dgm:t>
        <a:bodyPr/>
        <a:lstStyle/>
        <a:p>
          <a:r>
            <a:rPr lang="en-US" b="1">
              <a:latin typeface="Avenir Next LT Pro" panose="020B0504020202020204" pitchFamily="34" charset="77"/>
            </a:rPr>
            <a:t>Kontra</a:t>
          </a:r>
          <a:endParaRPr lang="en-ID">
            <a:latin typeface="Avenir Next LT Pro" panose="020B0504020202020204" pitchFamily="34" charset="77"/>
          </a:endParaRPr>
        </a:p>
      </dgm:t>
    </dgm:pt>
    <dgm:pt modelId="{FAD761A9-F2B2-0941-A85F-611E548631E2}" type="parTrans" cxnId="{0AEA89EA-8E95-4841-8B1A-BF3D38611664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7B3A5C0E-B982-A844-9B05-F2E39154498E}" type="sibTrans" cxnId="{0AEA89EA-8E95-4841-8B1A-BF3D38611664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2DBD06B0-0587-7442-98BD-1CC27BE9B28E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 dirty="0">
              <a:latin typeface="Avenir Next LT Pro" panose="020B0504020202020204" pitchFamily="34" charset="77"/>
            </a:rPr>
            <a:t>Kota </a:t>
          </a:r>
          <a:r>
            <a:rPr lang="en-US" sz="1600" dirty="0" err="1">
              <a:latin typeface="Avenir Next LT Pro" panose="020B0504020202020204" pitchFamily="34" charset="77"/>
            </a:rPr>
            <a:t>memiliki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jejak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ekologis</a:t>
          </a:r>
          <a:r>
            <a:rPr lang="en-US" sz="1600" dirty="0">
              <a:latin typeface="Avenir Next LT Pro" panose="020B0504020202020204" pitchFamily="34" charset="77"/>
            </a:rPr>
            <a:t> yang </a:t>
          </a:r>
          <a:r>
            <a:rPr lang="en-US" sz="1600" dirty="0" err="1">
              <a:latin typeface="Avenir Next LT Pro" panose="020B0504020202020204" pitchFamily="34" charset="77"/>
            </a:rPr>
            <a:t>besar</a:t>
          </a:r>
          <a:endParaRPr lang="en-ID" sz="1600" dirty="0">
            <a:latin typeface="Avenir Next LT Pro" panose="020B0504020202020204" pitchFamily="34" charset="77"/>
          </a:endParaRPr>
        </a:p>
      </dgm:t>
    </dgm:pt>
    <dgm:pt modelId="{3BF55014-BCE2-BF45-A4BA-E48B0BE72BD3}" type="parTrans" cxnId="{995ACE33-7F96-154A-A666-F717A40F92B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22DE3A15-8DA4-8546-B9EE-4F8BFD840BE7}" type="sibTrans" cxnId="{995ACE33-7F96-154A-A666-F717A40F92BD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615BFB17-180C-6547-9698-62FC14040CDC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 dirty="0">
              <a:latin typeface="Avenir Next LT Pro" panose="020B0504020202020204" pitchFamily="34" charset="77"/>
            </a:rPr>
            <a:t>Sebagian </a:t>
          </a:r>
          <a:r>
            <a:rPr lang="en-US" sz="1600" dirty="0" err="1">
              <a:latin typeface="Avenir Next LT Pro" panose="020B0504020202020204" pitchFamily="34" charset="77"/>
            </a:rPr>
            <a:t>besar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kota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kekurangan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vegetasi</a:t>
          </a:r>
          <a:endParaRPr lang="en-ID" sz="1600" dirty="0">
            <a:latin typeface="Avenir Next LT Pro" panose="020B0504020202020204" pitchFamily="34" charset="77"/>
          </a:endParaRPr>
        </a:p>
      </dgm:t>
    </dgm:pt>
    <dgm:pt modelId="{5C23C4AC-292A-634A-8DF7-16E5B0EA5FCB}" type="parTrans" cxnId="{53EB323A-A672-8249-855F-32912B4FA0B0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45335F0-40FF-F44C-B8FD-2401BD43A02A}" type="sibTrans" cxnId="{53EB323A-A672-8249-855F-32912B4FA0B0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28CEF65C-B8D8-6A48-B881-2AD9EF7641A7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 dirty="0">
              <a:latin typeface="Avenir Next LT Pro" panose="020B0504020202020204" pitchFamily="34" charset="77"/>
            </a:rPr>
            <a:t>Kota </a:t>
          </a:r>
          <a:r>
            <a:rPr lang="en-US" sz="1600" dirty="0" err="1">
              <a:latin typeface="Avenir Next LT Pro" panose="020B0504020202020204" pitchFamily="34" charset="77"/>
            </a:rPr>
            <a:t>sering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mengalami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masalah</a:t>
          </a:r>
          <a:r>
            <a:rPr lang="en-US" sz="1600" dirty="0">
              <a:latin typeface="Avenir Next LT Pro" panose="020B0504020202020204" pitchFamily="34" charset="77"/>
            </a:rPr>
            <a:t> air dan </a:t>
          </a:r>
          <a:r>
            <a:rPr lang="en-US" sz="1600" dirty="0" err="1">
              <a:latin typeface="Avenir Next LT Pro" panose="020B0504020202020204" pitchFamily="34" charset="77"/>
            </a:rPr>
            <a:t>udara</a:t>
          </a:r>
          <a:endParaRPr lang="en-ID" sz="1600" dirty="0">
            <a:latin typeface="Avenir Next LT Pro" panose="020B0504020202020204" pitchFamily="34" charset="77"/>
          </a:endParaRPr>
        </a:p>
      </dgm:t>
    </dgm:pt>
    <dgm:pt modelId="{9EA474E8-09B9-E24C-94A6-2706E090F342}" type="parTrans" cxnId="{2EB900E9-5A05-5E4F-A8C8-5A2FBECB257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04557EFC-D96E-AA44-93FD-40C9E80238C4}" type="sibTrans" cxnId="{2EB900E9-5A05-5E4F-A8C8-5A2FBECB257B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F2C8CFF-B1FB-6E4F-8148-8E9BC73AA7DD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 dirty="0">
              <a:latin typeface="Avenir Next LT Pro" panose="020B0504020202020204" pitchFamily="34" charset="77"/>
            </a:rPr>
            <a:t>Kota </a:t>
          </a:r>
          <a:r>
            <a:rPr lang="en-US" sz="1600" dirty="0" err="1">
              <a:latin typeface="Avenir Next LT Pro" panose="020B0504020202020204" pitchFamily="34" charset="77"/>
            </a:rPr>
            <a:t>memusatkan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polusi</a:t>
          </a:r>
          <a:r>
            <a:rPr lang="en-US" sz="1600" dirty="0">
              <a:latin typeface="Avenir Next LT Pro" panose="020B0504020202020204" pitchFamily="34" charset="77"/>
            </a:rPr>
            <a:t> dan </a:t>
          </a:r>
          <a:r>
            <a:rPr lang="en-US" sz="1600" dirty="0" err="1">
              <a:latin typeface="Avenir Next LT Pro" panose="020B0504020202020204" pitchFamily="34" charset="77"/>
            </a:rPr>
            <a:t>masalah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kesehatan</a:t>
          </a:r>
          <a:endParaRPr lang="en-ID" sz="1600" dirty="0">
            <a:latin typeface="Avenir Next LT Pro" panose="020B0504020202020204" pitchFamily="34" charset="77"/>
          </a:endParaRPr>
        </a:p>
      </dgm:t>
    </dgm:pt>
    <dgm:pt modelId="{0954F088-57E9-8E45-A41F-65BB3DC6B300}" type="parTrans" cxnId="{6604F95A-D92E-0D4E-9A09-CF626AAE6DE3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3E9A960A-57DC-BB46-AC8D-90120CC1F0B5}" type="sibTrans" cxnId="{6604F95A-D92E-0D4E-9A09-CF626AAE6DE3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18ACCA62-C1F3-5C41-A8FF-BA675380EE64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 dirty="0">
              <a:latin typeface="Avenir Next LT Pro" panose="020B0504020202020204" pitchFamily="34" charset="77"/>
            </a:rPr>
            <a:t>Kota </a:t>
          </a:r>
          <a:r>
            <a:rPr lang="en-US" sz="1600" dirty="0" err="1">
              <a:latin typeface="Avenir Next LT Pro" panose="020B0504020202020204" pitchFamily="34" charset="77"/>
            </a:rPr>
            <a:t>memiliki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kebisingan</a:t>
          </a:r>
          <a:r>
            <a:rPr lang="en-US" sz="1600" dirty="0">
              <a:latin typeface="Avenir Next LT Pro" panose="020B0504020202020204" pitchFamily="34" charset="77"/>
            </a:rPr>
            <a:t> yang </a:t>
          </a:r>
          <a:r>
            <a:rPr lang="en-US" sz="1600" dirty="0" err="1">
              <a:latin typeface="Avenir Next LT Pro" panose="020B0504020202020204" pitchFamily="34" charset="77"/>
            </a:rPr>
            <a:t>berlebihan</a:t>
          </a:r>
          <a:endParaRPr lang="en-ID" sz="1600" dirty="0">
            <a:latin typeface="Avenir Next LT Pro" panose="020B0504020202020204" pitchFamily="34" charset="77"/>
          </a:endParaRPr>
        </a:p>
      </dgm:t>
    </dgm:pt>
    <dgm:pt modelId="{E1DEDCF6-D148-724D-8B1F-CB5B4B695020}" type="parTrans" cxnId="{D738A77C-A314-6541-98EC-2EDB955BEB0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F0B7BE3-F965-0741-B4C2-BD3B69C0B4F5}" type="sibTrans" cxnId="{D738A77C-A314-6541-98EC-2EDB955BEB02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D49675B6-7A8B-1945-A21A-D22E95B13652}">
      <dgm:prSet custT="1"/>
      <dgm:spPr/>
      <dgm:t>
        <a:bodyPr/>
        <a:lstStyle/>
        <a:p>
          <a:pPr>
            <a:lnSpc>
              <a:spcPct val="120000"/>
            </a:lnSpc>
          </a:pPr>
          <a:r>
            <a:rPr lang="en-US" sz="1600" dirty="0">
              <a:latin typeface="Avenir Next LT Pro" panose="020B0504020202020204" pitchFamily="34" charset="77"/>
            </a:rPr>
            <a:t>Kota </a:t>
          </a:r>
          <a:r>
            <a:rPr lang="en-US" sz="1600" dirty="0" err="1">
              <a:latin typeface="Avenir Next LT Pro" panose="020B0504020202020204" pitchFamily="34" charset="77"/>
            </a:rPr>
            <a:t>mempengaruhi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iklim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lokal</a:t>
          </a:r>
          <a:r>
            <a:rPr lang="en-US" sz="1600" dirty="0">
              <a:latin typeface="Avenir Next LT Pro" panose="020B0504020202020204" pitchFamily="34" charset="77"/>
            </a:rPr>
            <a:t> dan </a:t>
          </a:r>
          <a:r>
            <a:rPr lang="en-US" sz="1600" dirty="0" err="1">
              <a:latin typeface="Avenir Next LT Pro" panose="020B0504020202020204" pitchFamily="34" charset="77"/>
            </a:rPr>
            <a:t>menyebabkan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polusi</a:t>
          </a:r>
          <a:r>
            <a:rPr lang="en-US" sz="1600" dirty="0">
              <a:latin typeface="Avenir Next LT Pro" panose="020B0504020202020204" pitchFamily="34" charset="77"/>
            </a:rPr>
            <a:t> </a:t>
          </a:r>
          <a:r>
            <a:rPr lang="en-US" sz="1600" dirty="0" err="1">
              <a:latin typeface="Avenir Next LT Pro" panose="020B0504020202020204" pitchFamily="34" charset="77"/>
            </a:rPr>
            <a:t>cahaya</a:t>
          </a:r>
          <a:endParaRPr lang="en-ID" sz="1600" dirty="0">
            <a:latin typeface="Avenir Next LT Pro" panose="020B0504020202020204" pitchFamily="34" charset="77"/>
          </a:endParaRPr>
        </a:p>
      </dgm:t>
    </dgm:pt>
    <dgm:pt modelId="{269CBED2-1736-9B44-AB74-7C20B3221050}" type="parTrans" cxnId="{B6D04CB1-B241-814F-B188-3FAA05F8DF39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DA89A36D-1913-EE40-A8C5-56199F4DF23A}" type="sibTrans" cxnId="{B6D04CB1-B241-814F-B188-3FAA05F8DF39}">
      <dgm:prSet/>
      <dgm:spPr/>
      <dgm:t>
        <a:bodyPr/>
        <a:lstStyle/>
        <a:p>
          <a:endParaRPr lang="en-US">
            <a:latin typeface="Avenir Next LT Pro" panose="020B0504020202020204" pitchFamily="34" charset="77"/>
          </a:endParaRPr>
        </a:p>
      </dgm:t>
    </dgm:pt>
    <dgm:pt modelId="{C4423319-2CE3-C04E-B35A-DAA09AEF8686}" type="pres">
      <dgm:prSet presAssocID="{96A0CBD7-B79B-9B43-884B-988575F75ADB}" presName="Name0" presStyleCnt="0">
        <dgm:presLayoutVars>
          <dgm:dir/>
          <dgm:animLvl val="lvl"/>
          <dgm:resizeHandles val="exact"/>
        </dgm:presLayoutVars>
      </dgm:prSet>
      <dgm:spPr/>
    </dgm:pt>
    <dgm:pt modelId="{206C5FA7-2F50-C949-81D3-55997D65E595}" type="pres">
      <dgm:prSet presAssocID="{2450DC2B-C6A6-3842-BC52-E613FCEE3896}" presName="composite" presStyleCnt="0"/>
      <dgm:spPr/>
    </dgm:pt>
    <dgm:pt modelId="{4D7CA455-72D7-514A-923A-C25AB82B54AD}" type="pres">
      <dgm:prSet presAssocID="{2450DC2B-C6A6-3842-BC52-E613FCEE3896}" presName="parTx" presStyleLbl="alignNode1" presStyleIdx="0" presStyleCnt="2">
        <dgm:presLayoutVars>
          <dgm:chMax val="0"/>
          <dgm:chPref val="0"/>
          <dgm:bulletEnabled val="1"/>
        </dgm:presLayoutVars>
      </dgm:prSet>
      <dgm:spPr>
        <a:prstGeom prst="round2DiagRect">
          <a:avLst/>
        </a:prstGeom>
      </dgm:spPr>
    </dgm:pt>
    <dgm:pt modelId="{59C6D7EB-D819-274F-BDC6-05FBCFEA96F2}" type="pres">
      <dgm:prSet presAssocID="{2450DC2B-C6A6-3842-BC52-E613FCEE3896}" presName="desTx" presStyleLbl="alignAccFollowNode1" presStyleIdx="0" presStyleCnt="2">
        <dgm:presLayoutVars>
          <dgm:bulletEnabled val="1"/>
        </dgm:presLayoutVars>
      </dgm:prSet>
      <dgm:spPr/>
    </dgm:pt>
    <dgm:pt modelId="{F615A8C5-A06D-E04B-A1B3-79B92BE19F9D}" type="pres">
      <dgm:prSet presAssocID="{F51C8C54-C32B-2945-B58E-B999C5D0B16C}" presName="space" presStyleCnt="0"/>
      <dgm:spPr/>
    </dgm:pt>
    <dgm:pt modelId="{441AE708-20A5-7843-8472-12F7C722896B}" type="pres">
      <dgm:prSet presAssocID="{3C2663B4-0D9C-DF48-95F2-D867B3ADDE1D}" presName="composite" presStyleCnt="0"/>
      <dgm:spPr/>
    </dgm:pt>
    <dgm:pt modelId="{0E91E842-2818-8F45-B404-2E61A79ACB54}" type="pres">
      <dgm:prSet presAssocID="{3C2663B4-0D9C-DF48-95F2-D867B3ADDE1D}" presName="parTx" presStyleLbl="alignNode1" presStyleIdx="1" presStyleCnt="2">
        <dgm:presLayoutVars>
          <dgm:chMax val="0"/>
          <dgm:chPref val="0"/>
          <dgm:bulletEnabled val="1"/>
        </dgm:presLayoutVars>
      </dgm:prSet>
      <dgm:spPr>
        <a:prstGeom prst="round2DiagRect">
          <a:avLst/>
        </a:prstGeom>
      </dgm:spPr>
    </dgm:pt>
    <dgm:pt modelId="{57EB864C-3F38-C445-BB48-9594836FA8F8}" type="pres">
      <dgm:prSet presAssocID="{3C2663B4-0D9C-DF48-95F2-D867B3ADDE1D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F6A6203-EBA4-BC40-BB07-D26892A6119E}" type="presOf" srcId="{5D378BB9-99BE-D841-83F8-6570AD108D09}" destId="{59C6D7EB-D819-274F-BDC6-05FBCFEA96F2}" srcOrd="0" destOrd="0" presId="urn:microsoft.com/office/officeart/2005/8/layout/hList1"/>
    <dgm:cxn modelId="{4526DD04-3C28-6E41-A928-9D8DA12F0EC2}" type="presOf" srcId="{28CEF65C-B8D8-6A48-B881-2AD9EF7641A7}" destId="{57EB864C-3F38-C445-BB48-9594836FA8F8}" srcOrd="0" destOrd="2" presId="urn:microsoft.com/office/officeart/2005/8/layout/hList1"/>
    <dgm:cxn modelId="{45162206-4A0A-2E4B-803E-350EB45E691B}" srcId="{33DF8070-B5A9-A847-AA41-AF97F9695CF9}" destId="{4790C20E-C2D1-7A4D-A2BB-51780833EC3C}" srcOrd="0" destOrd="0" parTransId="{5373A065-062F-014B-9379-E22216230508}" sibTransId="{C4730E56-AAE1-2E47-A5E1-5AA07948A4D9}"/>
    <dgm:cxn modelId="{4957E521-21B1-9349-9107-7B451FB96B02}" srcId="{33DF8070-B5A9-A847-AA41-AF97F9695CF9}" destId="{40E6A9ED-F2A6-774D-BF49-8F39488E07B1}" srcOrd="1" destOrd="0" parTransId="{7275FB3C-CA34-8A45-9C86-2C170E2DBDF1}" sibTransId="{A3CF2765-431B-0945-81AE-4E472BAC63CA}"/>
    <dgm:cxn modelId="{995ACE33-7F96-154A-A666-F717A40F92BD}" srcId="{3C2663B4-0D9C-DF48-95F2-D867B3ADDE1D}" destId="{2DBD06B0-0587-7442-98BD-1CC27BE9B28E}" srcOrd="0" destOrd="0" parTransId="{3BF55014-BCE2-BF45-A4BA-E48B0BE72BD3}" sibTransId="{22DE3A15-8DA4-8546-B9EE-4F8BFD840BE7}"/>
    <dgm:cxn modelId="{90ED2D34-093C-A04D-BA69-93E02FC5B84B}" type="presOf" srcId="{40E6A9ED-F2A6-774D-BF49-8F39488E07B1}" destId="{59C6D7EB-D819-274F-BDC6-05FBCFEA96F2}" srcOrd="0" destOrd="4" presId="urn:microsoft.com/office/officeart/2005/8/layout/hList1"/>
    <dgm:cxn modelId="{31CE6E37-C86A-AA40-AD08-992E2E624FC2}" srcId="{96A0CBD7-B79B-9B43-884B-988575F75ADB}" destId="{2450DC2B-C6A6-3842-BC52-E613FCEE3896}" srcOrd="0" destOrd="0" parTransId="{F083C0AE-609A-4A4D-9A71-7FC84D2F7751}" sibTransId="{F51C8C54-C32B-2945-B58E-B999C5D0B16C}"/>
    <dgm:cxn modelId="{53EB323A-A672-8249-855F-32912B4FA0B0}" srcId="{3C2663B4-0D9C-DF48-95F2-D867B3ADDE1D}" destId="{615BFB17-180C-6547-9698-62FC14040CDC}" srcOrd="1" destOrd="0" parTransId="{5C23C4AC-292A-634A-8DF7-16E5B0EA5FCB}" sibTransId="{345335F0-40FF-F44C-B8FD-2401BD43A02A}"/>
    <dgm:cxn modelId="{6604F95A-D92E-0D4E-9A09-CF626AAE6DE3}" srcId="{3C2663B4-0D9C-DF48-95F2-D867B3ADDE1D}" destId="{CF2C8CFF-B1FB-6E4F-8148-8E9BC73AA7DD}" srcOrd="3" destOrd="0" parTransId="{0954F088-57E9-8E45-A41F-65BB3DC6B300}" sibTransId="{3E9A960A-57DC-BB46-AC8D-90120CC1F0B5}"/>
    <dgm:cxn modelId="{D738A77C-A314-6541-98EC-2EDB955BEB02}" srcId="{3C2663B4-0D9C-DF48-95F2-D867B3ADDE1D}" destId="{18ACCA62-C1F3-5C41-A8FF-BA675380EE64}" srcOrd="4" destOrd="0" parTransId="{E1DEDCF6-D148-724D-8B1F-CB5B4B695020}" sibTransId="{CF0B7BE3-F965-0741-B4C2-BD3B69C0B4F5}"/>
    <dgm:cxn modelId="{E60FC47E-67C6-1845-BBBB-63E688455F36}" type="presOf" srcId="{D49675B6-7A8B-1945-A21A-D22E95B13652}" destId="{57EB864C-3F38-C445-BB48-9594836FA8F8}" srcOrd="0" destOrd="5" presId="urn:microsoft.com/office/officeart/2005/8/layout/hList1"/>
    <dgm:cxn modelId="{C5FC5281-8B2F-0E46-9F41-6AB1613B23A6}" type="presOf" srcId="{4790C20E-C2D1-7A4D-A2BB-51780833EC3C}" destId="{59C6D7EB-D819-274F-BDC6-05FBCFEA96F2}" srcOrd="0" destOrd="3" presId="urn:microsoft.com/office/officeart/2005/8/layout/hList1"/>
    <dgm:cxn modelId="{259C9587-0140-F24C-9F1B-7CA66C36D521}" type="presOf" srcId="{96A0CBD7-B79B-9B43-884B-988575F75ADB}" destId="{C4423319-2CE3-C04E-B35A-DAA09AEF8686}" srcOrd="0" destOrd="0" presId="urn:microsoft.com/office/officeart/2005/8/layout/hList1"/>
    <dgm:cxn modelId="{C07BCF8F-9E05-D445-B151-169DE3F07EC6}" srcId="{2450DC2B-C6A6-3842-BC52-E613FCEE3896}" destId="{396B10CA-227F-084F-9BC7-AAB9DE63C489}" srcOrd="1" destOrd="0" parTransId="{E670E698-312C-9442-BA6E-8DD1A8A10277}" sibTransId="{5E6CC060-A73C-B549-958C-7123A5F2E17D}"/>
    <dgm:cxn modelId="{DA771F95-7F2C-F84B-B4C2-EECBC5403C74}" srcId="{2450DC2B-C6A6-3842-BC52-E613FCEE3896}" destId="{5D378BB9-99BE-D841-83F8-6570AD108D09}" srcOrd="0" destOrd="0" parTransId="{E2FB3DF0-1FD6-CB47-8800-11AD95F142EC}" sibTransId="{B75B74DA-2168-6C4A-954D-D0E7833CC6D5}"/>
    <dgm:cxn modelId="{BD93EAA3-DC4D-AF45-B9EB-80C0C6327DE9}" type="presOf" srcId="{33DF8070-B5A9-A847-AA41-AF97F9695CF9}" destId="{59C6D7EB-D819-274F-BDC6-05FBCFEA96F2}" srcOrd="0" destOrd="2" presId="urn:microsoft.com/office/officeart/2005/8/layout/hList1"/>
    <dgm:cxn modelId="{F62F47AE-EDA2-0649-944D-26B9BB279C18}" type="presOf" srcId="{2DBD06B0-0587-7442-98BD-1CC27BE9B28E}" destId="{57EB864C-3F38-C445-BB48-9594836FA8F8}" srcOrd="0" destOrd="0" presId="urn:microsoft.com/office/officeart/2005/8/layout/hList1"/>
    <dgm:cxn modelId="{B6D04CB1-B241-814F-B188-3FAA05F8DF39}" srcId="{3C2663B4-0D9C-DF48-95F2-D867B3ADDE1D}" destId="{D49675B6-7A8B-1945-A21A-D22E95B13652}" srcOrd="5" destOrd="0" parTransId="{269CBED2-1736-9B44-AB74-7C20B3221050}" sibTransId="{DA89A36D-1913-EE40-A8C5-56199F4DF23A}"/>
    <dgm:cxn modelId="{71B32BB9-F02B-C44F-9D5D-298EEB4AC358}" srcId="{33DF8070-B5A9-A847-AA41-AF97F9695CF9}" destId="{9CBC9FC5-70E6-BE49-B20E-47246762998B}" srcOrd="2" destOrd="0" parTransId="{4A77BF07-9DBA-D94E-85EC-941FEB4799F0}" sibTransId="{7D21F7BC-BD4D-CE40-8498-308EFC894965}"/>
    <dgm:cxn modelId="{A48C1BBB-D551-4246-B64C-AE2E9A0C1FB6}" type="presOf" srcId="{615BFB17-180C-6547-9698-62FC14040CDC}" destId="{57EB864C-3F38-C445-BB48-9594836FA8F8}" srcOrd="0" destOrd="1" presId="urn:microsoft.com/office/officeart/2005/8/layout/hList1"/>
    <dgm:cxn modelId="{435358C3-3616-1A4A-B384-FC6DC8CCF591}" type="presOf" srcId="{2450DC2B-C6A6-3842-BC52-E613FCEE3896}" destId="{4D7CA455-72D7-514A-923A-C25AB82B54AD}" srcOrd="0" destOrd="0" presId="urn:microsoft.com/office/officeart/2005/8/layout/hList1"/>
    <dgm:cxn modelId="{355D74CA-EEEB-1347-A6FE-4E2FC698816D}" type="presOf" srcId="{CF2C8CFF-B1FB-6E4F-8148-8E9BC73AA7DD}" destId="{57EB864C-3F38-C445-BB48-9594836FA8F8}" srcOrd="0" destOrd="3" presId="urn:microsoft.com/office/officeart/2005/8/layout/hList1"/>
    <dgm:cxn modelId="{B78F97DA-51E3-9C46-AEF4-96AB513218C8}" type="presOf" srcId="{9CBC9FC5-70E6-BE49-B20E-47246762998B}" destId="{59C6D7EB-D819-274F-BDC6-05FBCFEA96F2}" srcOrd="0" destOrd="5" presId="urn:microsoft.com/office/officeart/2005/8/layout/hList1"/>
    <dgm:cxn modelId="{39395CE3-8E04-6F44-BBB7-E2BD68F00281}" type="presOf" srcId="{18ACCA62-C1F3-5C41-A8FF-BA675380EE64}" destId="{57EB864C-3F38-C445-BB48-9594836FA8F8}" srcOrd="0" destOrd="4" presId="urn:microsoft.com/office/officeart/2005/8/layout/hList1"/>
    <dgm:cxn modelId="{AB45BFE6-42C1-C049-B723-6BFF68AB8AF3}" type="presOf" srcId="{396B10CA-227F-084F-9BC7-AAB9DE63C489}" destId="{59C6D7EB-D819-274F-BDC6-05FBCFEA96F2}" srcOrd="0" destOrd="1" presId="urn:microsoft.com/office/officeart/2005/8/layout/hList1"/>
    <dgm:cxn modelId="{64371CE8-9F21-114C-B416-CFEFECFC4DA2}" type="presOf" srcId="{3C2663B4-0D9C-DF48-95F2-D867B3ADDE1D}" destId="{0E91E842-2818-8F45-B404-2E61A79ACB54}" srcOrd="0" destOrd="0" presId="urn:microsoft.com/office/officeart/2005/8/layout/hList1"/>
    <dgm:cxn modelId="{2EB900E9-5A05-5E4F-A8C8-5A2FBECB257B}" srcId="{3C2663B4-0D9C-DF48-95F2-D867B3ADDE1D}" destId="{28CEF65C-B8D8-6A48-B881-2AD9EF7641A7}" srcOrd="2" destOrd="0" parTransId="{9EA474E8-09B9-E24C-94A6-2706E090F342}" sibTransId="{04557EFC-D96E-AA44-93FD-40C9E80238C4}"/>
    <dgm:cxn modelId="{0AEA89EA-8E95-4841-8B1A-BF3D38611664}" srcId="{96A0CBD7-B79B-9B43-884B-988575F75ADB}" destId="{3C2663B4-0D9C-DF48-95F2-D867B3ADDE1D}" srcOrd="1" destOrd="0" parTransId="{FAD761A9-F2B2-0941-A85F-611E548631E2}" sibTransId="{7B3A5C0E-B982-A844-9B05-F2E39154498E}"/>
    <dgm:cxn modelId="{3D0DCBEC-ACCA-4B43-B462-637C2A33CC2D}" srcId="{2450DC2B-C6A6-3842-BC52-E613FCEE3896}" destId="{33DF8070-B5A9-A847-AA41-AF97F9695CF9}" srcOrd="2" destOrd="0" parTransId="{18E2B982-2D77-784F-9E6E-63DEE8BB45FA}" sibTransId="{EBA76072-CA6F-6845-B331-D8F859268063}"/>
    <dgm:cxn modelId="{CCA75D23-9891-5649-8E29-5CEF0F80DDB3}" type="presParOf" srcId="{C4423319-2CE3-C04E-B35A-DAA09AEF8686}" destId="{206C5FA7-2F50-C949-81D3-55997D65E595}" srcOrd="0" destOrd="0" presId="urn:microsoft.com/office/officeart/2005/8/layout/hList1"/>
    <dgm:cxn modelId="{82242B38-E835-E546-9C9D-5E3E4EE5D237}" type="presParOf" srcId="{206C5FA7-2F50-C949-81D3-55997D65E595}" destId="{4D7CA455-72D7-514A-923A-C25AB82B54AD}" srcOrd="0" destOrd="0" presId="urn:microsoft.com/office/officeart/2005/8/layout/hList1"/>
    <dgm:cxn modelId="{E46FBB4D-3F5C-D048-A240-D7A1F5815175}" type="presParOf" srcId="{206C5FA7-2F50-C949-81D3-55997D65E595}" destId="{59C6D7EB-D819-274F-BDC6-05FBCFEA96F2}" srcOrd="1" destOrd="0" presId="urn:microsoft.com/office/officeart/2005/8/layout/hList1"/>
    <dgm:cxn modelId="{619BCDAB-C2C2-A544-B51B-565BA7C83B6C}" type="presParOf" srcId="{C4423319-2CE3-C04E-B35A-DAA09AEF8686}" destId="{F615A8C5-A06D-E04B-A1B3-79B92BE19F9D}" srcOrd="1" destOrd="0" presId="urn:microsoft.com/office/officeart/2005/8/layout/hList1"/>
    <dgm:cxn modelId="{8E51D0E3-29A3-5C43-88FE-BA00BF60DB4E}" type="presParOf" srcId="{C4423319-2CE3-C04E-B35A-DAA09AEF8686}" destId="{441AE708-20A5-7843-8472-12F7C722896B}" srcOrd="2" destOrd="0" presId="urn:microsoft.com/office/officeart/2005/8/layout/hList1"/>
    <dgm:cxn modelId="{AA43E5BC-F0B7-6B40-9182-33E154BB576C}" type="presParOf" srcId="{441AE708-20A5-7843-8472-12F7C722896B}" destId="{0E91E842-2818-8F45-B404-2E61A79ACB54}" srcOrd="0" destOrd="0" presId="urn:microsoft.com/office/officeart/2005/8/layout/hList1"/>
    <dgm:cxn modelId="{E703793A-BE69-0840-923D-35ABAAE9583F}" type="presParOf" srcId="{441AE708-20A5-7843-8472-12F7C722896B}" destId="{57EB864C-3F38-C445-BB48-9594836FA8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6635F3-A7E6-1540-9806-3FF9A82A6F09}" type="doc">
      <dgm:prSet loTypeId="urn:microsoft.com/office/officeart/2005/8/layout/radial5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B04883-7390-3D4C-90BE-9E8459F76B92}">
      <dgm:prSet/>
      <dgm:spPr/>
      <dgm:t>
        <a:bodyPr/>
        <a:lstStyle/>
        <a:p>
          <a:r>
            <a:rPr lang="en-US" i="1"/>
            <a:t>Goals</a:t>
          </a:r>
          <a:endParaRPr lang="en-ID"/>
        </a:p>
      </dgm:t>
    </dgm:pt>
    <dgm:pt modelId="{50C4DEC5-C00E-3840-BC33-CCC4969406B2}" type="parTrans" cxnId="{3BDF02C6-6B6A-6042-A7BB-6F22DE1B70E0}">
      <dgm:prSet/>
      <dgm:spPr/>
      <dgm:t>
        <a:bodyPr/>
        <a:lstStyle/>
        <a:p>
          <a:endParaRPr lang="en-US"/>
        </a:p>
      </dgm:t>
    </dgm:pt>
    <dgm:pt modelId="{C88F711F-B60D-E24D-946D-1F7BC5CF638D}" type="sibTrans" cxnId="{3BDF02C6-6B6A-6042-A7BB-6F22DE1B70E0}">
      <dgm:prSet/>
      <dgm:spPr/>
      <dgm:t>
        <a:bodyPr/>
        <a:lstStyle/>
        <a:p>
          <a:endParaRPr lang="en-US"/>
        </a:p>
      </dgm:t>
    </dgm:pt>
    <dgm:pt modelId="{4FF5717F-1361-1849-B927-21496531A430}">
      <dgm:prSet/>
      <dgm:spPr/>
      <dgm:t>
        <a:bodyPr/>
        <a:lstStyle/>
        <a:p>
          <a:r>
            <a:rPr lang="en-US" i="1"/>
            <a:t>Walkability</a:t>
          </a:r>
          <a:endParaRPr lang="en-ID"/>
        </a:p>
      </dgm:t>
    </dgm:pt>
    <dgm:pt modelId="{F74E6748-D07A-C145-B858-7C18569506BF}" type="parTrans" cxnId="{A17BF0E3-488F-E245-B5F8-B7DF69828500}">
      <dgm:prSet/>
      <dgm:spPr/>
      <dgm:t>
        <a:bodyPr/>
        <a:lstStyle/>
        <a:p>
          <a:endParaRPr lang="en-US"/>
        </a:p>
      </dgm:t>
    </dgm:pt>
    <dgm:pt modelId="{0F014AA7-16C8-5C4F-86F9-8FAC800FE2D9}" type="sibTrans" cxnId="{A17BF0E3-488F-E245-B5F8-B7DF69828500}">
      <dgm:prSet/>
      <dgm:spPr/>
      <dgm:t>
        <a:bodyPr/>
        <a:lstStyle/>
        <a:p>
          <a:endParaRPr lang="en-US"/>
        </a:p>
      </dgm:t>
    </dgm:pt>
    <dgm:pt modelId="{31E5CAA9-E582-2B4D-9EB3-0E8A86221C51}">
      <dgm:prSet/>
      <dgm:spPr/>
      <dgm:t>
        <a:bodyPr/>
        <a:lstStyle/>
        <a:p>
          <a:r>
            <a:rPr lang="en-US" i="1"/>
            <a:t>Mixed-used and diversity</a:t>
          </a:r>
          <a:endParaRPr lang="en-ID"/>
        </a:p>
      </dgm:t>
    </dgm:pt>
    <dgm:pt modelId="{BAADC207-852C-864A-960E-4990BCE4D7CF}" type="parTrans" cxnId="{7B483FAA-6068-D043-AE2E-98FEBF1E1C17}">
      <dgm:prSet/>
      <dgm:spPr/>
      <dgm:t>
        <a:bodyPr/>
        <a:lstStyle/>
        <a:p>
          <a:endParaRPr lang="en-US"/>
        </a:p>
      </dgm:t>
    </dgm:pt>
    <dgm:pt modelId="{04EB17BF-9AEF-4C42-A080-85C1632FA6DC}" type="sibTrans" cxnId="{7B483FAA-6068-D043-AE2E-98FEBF1E1C17}">
      <dgm:prSet/>
      <dgm:spPr/>
      <dgm:t>
        <a:bodyPr/>
        <a:lstStyle/>
        <a:p>
          <a:endParaRPr lang="en-US"/>
        </a:p>
      </dgm:t>
    </dgm:pt>
    <dgm:pt modelId="{5FA60671-85C4-514B-8615-69C77D1A9AAF}">
      <dgm:prSet/>
      <dgm:spPr/>
      <dgm:t>
        <a:bodyPr/>
        <a:lstStyle/>
        <a:p>
          <a:r>
            <a:rPr lang="en-US" i="1" dirty="0"/>
            <a:t>Quality urban design</a:t>
          </a:r>
          <a:endParaRPr lang="en-ID" dirty="0"/>
        </a:p>
      </dgm:t>
    </dgm:pt>
    <dgm:pt modelId="{15F7F1B2-AFF8-694A-9939-9122671054FC}" type="parTrans" cxnId="{ED4A1EA0-B9A9-C14A-9700-36B5CB8EE7E6}">
      <dgm:prSet/>
      <dgm:spPr/>
      <dgm:t>
        <a:bodyPr/>
        <a:lstStyle/>
        <a:p>
          <a:endParaRPr lang="en-US"/>
        </a:p>
      </dgm:t>
    </dgm:pt>
    <dgm:pt modelId="{DB813723-611E-904A-9560-1CAD139E21C0}" type="sibTrans" cxnId="{ED4A1EA0-B9A9-C14A-9700-36B5CB8EE7E6}">
      <dgm:prSet/>
      <dgm:spPr/>
      <dgm:t>
        <a:bodyPr/>
        <a:lstStyle/>
        <a:p>
          <a:endParaRPr lang="en-US"/>
        </a:p>
      </dgm:t>
    </dgm:pt>
    <dgm:pt modelId="{B89EE8F3-98A3-8847-B88D-00428581D080}">
      <dgm:prSet/>
      <dgm:spPr/>
      <dgm:t>
        <a:bodyPr/>
        <a:lstStyle/>
        <a:p>
          <a:r>
            <a:rPr lang="en-US" i="1"/>
            <a:t>Environmental sustainability</a:t>
          </a:r>
          <a:endParaRPr lang="en-ID"/>
        </a:p>
      </dgm:t>
    </dgm:pt>
    <dgm:pt modelId="{E0F34641-ABF9-A049-8795-1A43F9D1896B}" type="parTrans" cxnId="{400F5ABC-5D32-8846-B1BE-4A01D4BC1B70}">
      <dgm:prSet/>
      <dgm:spPr/>
      <dgm:t>
        <a:bodyPr/>
        <a:lstStyle/>
        <a:p>
          <a:endParaRPr lang="en-US"/>
        </a:p>
      </dgm:t>
    </dgm:pt>
    <dgm:pt modelId="{F017033E-F903-754A-ACF3-2BED4D496DF0}" type="sibTrans" cxnId="{400F5ABC-5D32-8846-B1BE-4A01D4BC1B70}">
      <dgm:prSet/>
      <dgm:spPr/>
      <dgm:t>
        <a:bodyPr/>
        <a:lstStyle/>
        <a:p>
          <a:endParaRPr lang="en-US"/>
        </a:p>
      </dgm:t>
    </dgm:pt>
    <dgm:pt modelId="{382099E4-A4A1-F147-B461-CE672BC29AD4}">
      <dgm:prSet/>
      <dgm:spPr/>
      <dgm:t>
        <a:bodyPr/>
        <a:lstStyle/>
        <a:p>
          <a:r>
            <a:rPr lang="en-US" i="1" dirty="0"/>
            <a:t>Smart transportation</a:t>
          </a:r>
          <a:endParaRPr lang="en-ID" dirty="0"/>
        </a:p>
      </dgm:t>
    </dgm:pt>
    <dgm:pt modelId="{36D013F1-825F-8441-8899-4F06C015AF0F}" type="parTrans" cxnId="{33A6D5CB-E34E-094A-9795-EB70714E777F}">
      <dgm:prSet/>
      <dgm:spPr/>
      <dgm:t>
        <a:bodyPr/>
        <a:lstStyle/>
        <a:p>
          <a:endParaRPr lang="en-US"/>
        </a:p>
      </dgm:t>
    </dgm:pt>
    <dgm:pt modelId="{2FA82B2F-0278-C54A-BB2A-31780F45ADFA}" type="sibTrans" cxnId="{33A6D5CB-E34E-094A-9795-EB70714E777F}">
      <dgm:prSet/>
      <dgm:spPr/>
      <dgm:t>
        <a:bodyPr/>
        <a:lstStyle/>
        <a:p>
          <a:endParaRPr lang="en-US"/>
        </a:p>
      </dgm:t>
    </dgm:pt>
    <dgm:pt modelId="{3D943895-A23D-4F46-8C64-8D7C9089E71C}">
      <dgm:prSet/>
      <dgm:spPr/>
      <dgm:t>
        <a:bodyPr/>
        <a:lstStyle/>
        <a:p>
          <a:r>
            <a:rPr lang="en-ID" i="1" dirty="0"/>
            <a:t>A sense of community</a:t>
          </a:r>
        </a:p>
      </dgm:t>
    </dgm:pt>
    <dgm:pt modelId="{217E5C7D-B8B2-CB41-BF13-3887A6FBD8C8}" type="parTrans" cxnId="{0D9C6C26-50B6-6247-AEC3-C4DEC5D9E6DD}">
      <dgm:prSet/>
      <dgm:spPr/>
      <dgm:t>
        <a:bodyPr/>
        <a:lstStyle/>
        <a:p>
          <a:endParaRPr lang="en-US"/>
        </a:p>
      </dgm:t>
    </dgm:pt>
    <dgm:pt modelId="{C36FA81C-9E76-C04E-9AE9-2DA3DF88AB3F}" type="sibTrans" cxnId="{0D9C6C26-50B6-6247-AEC3-C4DEC5D9E6DD}">
      <dgm:prSet/>
      <dgm:spPr/>
      <dgm:t>
        <a:bodyPr/>
        <a:lstStyle/>
        <a:p>
          <a:endParaRPr lang="en-US"/>
        </a:p>
      </dgm:t>
    </dgm:pt>
    <dgm:pt modelId="{569ABEDE-E05E-D849-826C-E3CBCC44E508}" type="pres">
      <dgm:prSet presAssocID="{266635F3-A7E6-1540-9806-3FF9A82A6F0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7C8E89C-61DB-5A45-85E5-F8C391C3E334}" type="pres">
      <dgm:prSet presAssocID="{0EB04883-7390-3D4C-90BE-9E8459F76B92}" presName="centerShape" presStyleLbl="node0" presStyleIdx="0" presStyleCnt="1"/>
      <dgm:spPr/>
    </dgm:pt>
    <dgm:pt modelId="{B46B405D-5FCF-904B-8FC9-B06728DE5171}" type="pres">
      <dgm:prSet presAssocID="{F74E6748-D07A-C145-B858-7C18569506BF}" presName="parTrans" presStyleLbl="sibTrans2D1" presStyleIdx="0" presStyleCnt="6"/>
      <dgm:spPr/>
    </dgm:pt>
    <dgm:pt modelId="{CDEA8572-C8A1-D34E-8932-C1F882A69683}" type="pres">
      <dgm:prSet presAssocID="{F74E6748-D07A-C145-B858-7C18569506BF}" presName="connectorText" presStyleLbl="sibTrans2D1" presStyleIdx="0" presStyleCnt="6"/>
      <dgm:spPr/>
    </dgm:pt>
    <dgm:pt modelId="{31A8A4B9-9D6E-F944-8DF5-52F7CD3169F7}" type="pres">
      <dgm:prSet presAssocID="{4FF5717F-1361-1849-B927-21496531A430}" presName="node" presStyleLbl="node1" presStyleIdx="0" presStyleCnt="6">
        <dgm:presLayoutVars>
          <dgm:bulletEnabled val="1"/>
        </dgm:presLayoutVars>
      </dgm:prSet>
      <dgm:spPr/>
    </dgm:pt>
    <dgm:pt modelId="{A159BEFE-708F-BC4B-B35D-1B19B06763EB}" type="pres">
      <dgm:prSet presAssocID="{BAADC207-852C-864A-960E-4990BCE4D7CF}" presName="parTrans" presStyleLbl="sibTrans2D1" presStyleIdx="1" presStyleCnt="6"/>
      <dgm:spPr/>
    </dgm:pt>
    <dgm:pt modelId="{CF5E00CF-3DDE-1F43-BC79-28FE0F04FE3D}" type="pres">
      <dgm:prSet presAssocID="{BAADC207-852C-864A-960E-4990BCE4D7CF}" presName="connectorText" presStyleLbl="sibTrans2D1" presStyleIdx="1" presStyleCnt="6"/>
      <dgm:spPr/>
    </dgm:pt>
    <dgm:pt modelId="{C942DF71-BB76-7C42-8D68-AE92097EB9DC}" type="pres">
      <dgm:prSet presAssocID="{31E5CAA9-E582-2B4D-9EB3-0E8A86221C51}" presName="node" presStyleLbl="node1" presStyleIdx="1" presStyleCnt="6">
        <dgm:presLayoutVars>
          <dgm:bulletEnabled val="1"/>
        </dgm:presLayoutVars>
      </dgm:prSet>
      <dgm:spPr/>
    </dgm:pt>
    <dgm:pt modelId="{B4C70DA6-DE1C-ED44-9D7C-B5A36FEC225E}" type="pres">
      <dgm:prSet presAssocID="{15F7F1B2-AFF8-694A-9939-9122671054FC}" presName="parTrans" presStyleLbl="sibTrans2D1" presStyleIdx="2" presStyleCnt="6"/>
      <dgm:spPr/>
    </dgm:pt>
    <dgm:pt modelId="{964DDD0D-3AF8-3E4A-BB15-82E0AD800AC1}" type="pres">
      <dgm:prSet presAssocID="{15F7F1B2-AFF8-694A-9939-9122671054FC}" presName="connectorText" presStyleLbl="sibTrans2D1" presStyleIdx="2" presStyleCnt="6"/>
      <dgm:spPr/>
    </dgm:pt>
    <dgm:pt modelId="{1590BCF1-D01E-AB42-93BB-9320DC6DE509}" type="pres">
      <dgm:prSet presAssocID="{5FA60671-85C4-514B-8615-69C77D1A9AAF}" presName="node" presStyleLbl="node1" presStyleIdx="2" presStyleCnt="6">
        <dgm:presLayoutVars>
          <dgm:bulletEnabled val="1"/>
        </dgm:presLayoutVars>
      </dgm:prSet>
      <dgm:spPr/>
    </dgm:pt>
    <dgm:pt modelId="{1DFAC1FE-535A-2048-8910-7BB335B620A4}" type="pres">
      <dgm:prSet presAssocID="{217E5C7D-B8B2-CB41-BF13-3887A6FBD8C8}" presName="parTrans" presStyleLbl="sibTrans2D1" presStyleIdx="3" presStyleCnt="6"/>
      <dgm:spPr/>
    </dgm:pt>
    <dgm:pt modelId="{758DE532-1105-5645-922D-9A77569E284D}" type="pres">
      <dgm:prSet presAssocID="{217E5C7D-B8B2-CB41-BF13-3887A6FBD8C8}" presName="connectorText" presStyleLbl="sibTrans2D1" presStyleIdx="3" presStyleCnt="6"/>
      <dgm:spPr/>
    </dgm:pt>
    <dgm:pt modelId="{61B38B8B-79F1-0E42-8ED3-14EB47EC48A4}" type="pres">
      <dgm:prSet presAssocID="{3D943895-A23D-4F46-8C64-8D7C9089E71C}" presName="node" presStyleLbl="node1" presStyleIdx="3" presStyleCnt="6">
        <dgm:presLayoutVars>
          <dgm:bulletEnabled val="1"/>
        </dgm:presLayoutVars>
      </dgm:prSet>
      <dgm:spPr/>
    </dgm:pt>
    <dgm:pt modelId="{9BC36D46-EEC3-D440-A3E4-B7B86A45420E}" type="pres">
      <dgm:prSet presAssocID="{E0F34641-ABF9-A049-8795-1A43F9D1896B}" presName="parTrans" presStyleLbl="sibTrans2D1" presStyleIdx="4" presStyleCnt="6"/>
      <dgm:spPr/>
    </dgm:pt>
    <dgm:pt modelId="{C7927E7D-D2D8-3D4A-9B00-84D08839D804}" type="pres">
      <dgm:prSet presAssocID="{E0F34641-ABF9-A049-8795-1A43F9D1896B}" presName="connectorText" presStyleLbl="sibTrans2D1" presStyleIdx="4" presStyleCnt="6"/>
      <dgm:spPr/>
    </dgm:pt>
    <dgm:pt modelId="{8F0132A6-B0C7-2C43-AA1B-BF9F8F8AC02C}" type="pres">
      <dgm:prSet presAssocID="{B89EE8F3-98A3-8847-B88D-00428581D080}" presName="node" presStyleLbl="node1" presStyleIdx="4" presStyleCnt="6">
        <dgm:presLayoutVars>
          <dgm:bulletEnabled val="1"/>
        </dgm:presLayoutVars>
      </dgm:prSet>
      <dgm:spPr/>
    </dgm:pt>
    <dgm:pt modelId="{9AB0B953-D9F9-F045-84A1-A4309F86A8A8}" type="pres">
      <dgm:prSet presAssocID="{36D013F1-825F-8441-8899-4F06C015AF0F}" presName="parTrans" presStyleLbl="sibTrans2D1" presStyleIdx="5" presStyleCnt="6"/>
      <dgm:spPr/>
    </dgm:pt>
    <dgm:pt modelId="{FC09F1EA-64BB-6F4A-810F-C025FF5160C1}" type="pres">
      <dgm:prSet presAssocID="{36D013F1-825F-8441-8899-4F06C015AF0F}" presName="connectorText" presStyleLbl="sibTrans2D1" presStyleIdx="5" presStyleCnt="6"/>
      <dgm:spPr/>
    </dgm:pt>
    <dgm:pt modelId="{CAD91869-F5CB-114D-9B86-E1F4ED3F5913}" type="pres">
      <dgm:prSet presAssocID="{382099E4-A4A1-F147-B461-CE672BC29AD4}" presName="node" presStyleLbl="node1" presStyleIdx="5" presStyleCnt="6">
        <dgm:presLayoutVars>
          <dgm:bulletEnabled val="1"/>
        </dgm:presLayoutVars>
      </dgm:prSet>
      <dgm:spPr/>
    </dgm:pt>
  </dgm:ptLst>
  <dgm:cxnLst>
    <dgm:cxn modelId="{0D9C6C26-50B6-6247-AEC3-C4DEC5D9E6DD}" srcId="{0EB04883-7390-3D4C-90BE-9E8459F76B92}" destId="{3D943895-A23D-4F46-8C64-8D7C9089E71C}" srcOrd="3" destOrd="0" parTransId="{217E5C7D-B8B2-CB41-BF13-3887A6FBD8C8}" sibTransId="{C36FA81C-9E76-C04E-9AE9-2DA3DF88AB3F}"/>
    <dgm:cxn modelId="{AB617247-E0DB-374A-9E8B-3DDF1E0D7FA1}" type="presOf" srcId="{36D013F1-825F-8441-8899-4F06C015AF0F}" destId="{9AB0B953-D9F9-F045-84A1-A4309F86A8A8}" srcOrd="0" destOrd="0" presId="urn:microsoft.com/office/officeart/2005/8/layout/radial5"/>
    <dgm:cxn modelId="{B859344F-818E-BF44-892C-C801B3473F57}" type="presOf" srcId="{F74E6748-D07A-C145-B858-7C18569506BF}" destId="{CDEA8572-C8A1-D34E-8932-C1F882A69683}" srcOrd="1" destOrd="0" presId="urn:microsoft.com/office/officeart/2005/8/layout/radial5"/>
    <dgm:cxn modelId="{5C482353-0E0C-9349-B01D-8AC5278A2F87}" type="presOf" srcId="{B89EE8F3-98A3-8847-B88D-00428581D080}" destId="{8F0132A6-B0C7-2C43-AA1B-BF9F8F8AC02C}" srcOrd="0" destOrd="0" presId="urn:microsoft.com/office/officeart/2005/8/layout/radial5"/>
    <dgm:cxn modelId="{0D4DDC64-4BA3-8540-8592-A7856FE91707}" type="presOf" srcId="{15F7F1B2-AFF8-694A-9939-9122671054FC}" destId="{B4C70DA6-DE1C-ED44-9D7C-B5A36FEC225E}" srcOrd="0" destOrd="0" presId="urn:microsoft.com/office/officeart/2005/8/layout/radial5"/>
    <dgm:cxn modelId="{BAB5AD6B-CD03-8248-891A-6B976E18B22D}" type="presOf" srcId="{BAADC207-852C-864A-960E-4990BCE4D7CF}" destId="{CF5E00CF-3DDE-1F43-BC79-28FE0F04FE3D}" srcOrd="1" destOrd="0" presId="urn:microsoft.com/office/officeart/2005/8/layout/radial5"/>
    <dgm:cxn modelId="{AF741E6C-96D3-184B-BA7D-E1580CF39C86}" type="presOf" srcId="{36D013F1-825F-8441-8899-4F06C015AF0F}" destId="{FC09F1EA-64BB-6F4A-810F-C025FF5160C1}" srcOrd="1" destOrd="0" presId="urn:microsoft.com/office/officeart/2005/8/layout/radial5"/>
    <dgm:cxn modelId="{7E28536E-2B6F-764B-8A1A-BE4A1E73C103}" type="presOf" srcId="{BAADC207-852C-864A-960E-4990BCE4D7CF}" destId="{A159BEFE-708F-BC4B-B35D-1B19B06763EB}" srcOrd="0" destOrd="0" presId="urn:microsoft.com/office/officeart/2005/8/layout/radial5"/>
    <dgm:cxn modelId="{0228767A-A31D-8E4A-9F31-70EC847ED203}" type="presOf" srcId="{0EB04883-7390-3D4C-90BE-9E8459F76B92}" destId="{E7C8E89C-61DB-5A45-85E5-F8C391C3E334}" srcOrd="0" destOrd="0" presId="urn:microsoft.com/office/officeart/2005/8/layout/radial5"/>
    <dgm:cxn modelId="{5801C584-00BB-F24D-B22C-CE2BB9EB00FF}" type="presOf" srcId="{382099E4-A4A1-F147-B461-CE672BC29AD4}" destId="{CAD91869-F5CB-114D-9B86-E1F4ED3F5913}" srcOrd="0" destOrd="0" presId="urn:microsoft.com/office/officeart/2005/8/layout/radial5"/>
    <dgm:cxn modelId="{75D1978D-ADCB-144E-B2BC-A995B5D91B1B}" type="presOf" srcId="{266635F3-A7E6-1540-9806-3FF9A82A6F09}" destId="{569ABEDE-E05E-D849-826C-E3CBCC44E508}" srcOrd="0" destOrd="0" presId="urn:microsoft.com/office/officeart/2005/8/layout/radial5"/>
    <dgm:cxn modelId="{1BC5A893-2C93-C545-B79D-79418C8806B2}" type="presOf" srcId="{3D943895-A23D-4F46-8C64-8D7C9089E71C}" destId="{61B38B8B-79F1-0E42-8ED3-14EB47EC48A4}" srcOrd="0" destOrd="0" presId="urn:microsoft.com/office/officeart/2005/8/layout/radial5"/>
    <dgm:cxn modelId="{B8E53596-C320-6042-B541-BB2EA86D6240}" type="presOf" srcId="{31E5CAA9-E582-2B4D-9EB3-0E8A86221C51}" destId="{C942DF71-BB76-7C42-8D68-AE92097EB9DC}" srcOrd="0" destOrd="0" presId="urn:microsoft.com/office/officeart/2005/8/layout/radial5"/>
    <dgm:cxn modelId="{ED4A1EA0-B9A9-C14A-9700-36B5CB8EE7E6}" srcId="{0EB04883-7390-3D4C-90BE-9E8459F76B92}" destId="{5FA60671-85C4-514B-8615-69C77D1A9AAF}" srcOrd="2" destOrd="0" parTransId="{15F7F1B2-AFF8-694A-9939-9122671054FC}" sibTransId="{DB813723-611E-904A-9560-1CAD139E21C0}"/>
    <dgm:cxn modelId="{7B483FAA-6068-D043-AE2E-98FEBF1E1C17}" srcId="{0EB04883-7390-3D4C-90BE-9E8459F76B92}" destId="{31E5CAA9-E582-2B4D-9EB3-0E8A86221C51}" srcOrd="1" destOrd="0" parTransId="{BAADC207-852C-864A-960E-4990BCE4D7CF}" sibTransId="{04EB17BF-9AEF-4C42-A080-85C1632FA6DC}"/>
    <dgm:cxn modelId="{9FC691AE-8ABF-564F-9558-18E5EB4B50C2}" type="presOf" srcId="{4FF5717F-1361-1849-B927-21496531A430}" destId="{31A8A4B9-9D6E-F944-8DF5-52F7CD3169F7}" srcOrd="0" destOrd="0" presId="urn:microsoft.com/office/officeart/2005/8/layout/radial5"/>
    <dgm:cxn modelId="{400F5ABC-5D32-8846-B1BE-4A01D4BC1B70}" srcId="{0EB04883-7390-3D4C-90BE-9E8459F76B92}" destId="{B89EE8F3-98A3-8847-B88D-00428581D080}" srcOrd="4" destOrd="0" parTransId="{E0F34641-ABF9-A049-8795-1A43F9D1896B}" sibTransId="{F017033E-F903-754A-ACF3-2BED4D496DF0}"/>
    <dgm:cxn modelId="{3BDF02C6-6B6A-6042-A7BB-6F22DE1B70E0}" srcId="{266635F3-A7E6-1540-9806-3FF9A82A6F09}" destId="{0EB04883-7390-3D4C-90BE-9E8459F76B92}" srcOrd="0" destOrd="0" parTransId="{50C4DEC5-C00E-3840-BC33-CCC4969406B2}" sibTransId="{C88F711F-B60D-E24D-946D-1F7BC5CF638D}"/>
    <dgm:cxn modelId="{C5E4E0C6-AC9C-114E-8C9E-C30C60B119F4}" type="presOf" srcId="{E0F34641-ABF9-A049-8795-1A43F9D1896B}" destId="{9BC36D46-EEC3-D440-A3E4-B7B86A45420E}" srcOrd="0" destOrd="0" presId="urn:microsoft.com/office/officeart/2005/8/layout/radial5"/>
    <dgm:cxn modelId="{33A6D5CB-E34E-094A-9795-EB70714E777F}" srcId="{0EB04883-7390-3D4C-90BE-9E8459F76B92}" destId="{382099E4-A4A1-F147-B461-CE672BC29AD4}" srcOrd="5" destOrd="0" parTransId="{36D013F1-825F-8441-8899-4F06C015AF0F}" sibTransId="{2FA82B2F-0278-C54A-BB2A-31780F45ADFA}"/>
    <dgm:cxn modelId="{E6A707E1-D890-134A-9194-3E79596873F0}" type="presOf" srcId="{217E5C7D-B8B2-CB41-BF13-3887A6FBD8C8}" destId="{758DE532-1105-5645-922D-9A77569E284D}" srcOrd="1" destOrd="0" presId="urn:microsoft.com/office/officeart/2005/8/layout/radial5"/>
    <dgm:cxn modelId="{A17BF0E3-488F-E245-B5F8-B7DF69828500}" srcId="{0EB04883-7390-3D4C-90BE-9E8459F76B92}" destId="{4FF5717F-1361-1849-B927-21496531A430}" srcOrd="0" destOrd="0" parTransId="{F74E6748-D07A-C145-B858-7C18569506BF}" sibTransId="{0F014AA7-16C8-5C4F-86F9-8FAC800FE2D9}"/>
    <dgm:cxn modelId="{27178CEE-DB95-444D-8316-B13ECE20F378}" type="presOf" srcId="{5FA60671-85C4-514B-8615-69C77D1A9AAF}" destId="{1590BCF1-D01E-AB42-93BB-9320DC6DE509}" srcOrd="0" destOrd="0" presId="urn:microsoft.com/office/officeart/2005/8/layout/radial5"/>
    <dgm:cxn modelId="{5EA265F2-3CB2-C04E-9FDD-6062768847FD}" type="presOf" srcId="{15F7F1B2-AFF8-694A-9939-9122671054FC}" destId="{964DDD0D-3AF8-3E4A-BB15-82E0AD800AC1}" srcOrd="1" destOrd="0" presId="urn:microsoft.com/office/officeart/2005/8/layout/radial5"/>
    <dgm:cxn modelId="{1D0A12F8-B707-644C-9E37-B9D667AFF746}" type="presOf" srcId="{F74E6748-D07A-C145-B858-7C18569506BF}" destId="{B46B405D-5FCF-904B-8FC9-B06728DE5171}" srcOrd="0" destOrd="0" presId="urn:microsoft.com/office/officeart/2005/8/layout/radial5"/>
    <dgm:cxn modelId="{03B586FB-D73D-C94C-B0A3-9197413126F6}" type="presOf" srcId="{E0F34641-ABF9-A049-8795-1A43F9D1896B}" destId="{C7927E7D-D2D8-3D4A-9B00-84D08839D804}" srcOrd="1" destOrd="0" presId="urn:microsoft.com/office/officeart/2005/8/layout/radial5"/>
    <dgm:cxn modelId="{09E46FFC-E72E-0548-9217-8D0BCDAD65CF}" type="presOf" srcId="{217E5C7D-B8B2-CB41-BF13-3887A6FBD8C8}" destId="{1DFAC1FE-535A-2048-8910-7BB335B620A4}" srcOrd="0" destOrd="0" presId="urn:microsoft.com/office/officeart/2005/8/layout/radial5"/>
    <dgm:cxn modelId="{2258029B-7DE8-9E4B-AA64-CE95A095188E}" type="presParOf" srcId="{569ABEDE-E05E-D849-826C-E3CBCC44E508}" destId="{E7C8E89C-61DB-5A45-85E5-F8C391C3E334}" srcOrd="0" destOrd="0" presId="urn:microsoft.com/office/officeart/2005/8/layout/radial5"/>
    <dgm:cxn modelId="{A2559A05-0836-1E4C-9BE3-BF8D66519E02}" type="presParOf" srcId="{569ABEDE-E05E-D849-826C-E3CBCC44E508}" destId="{B46B405D-5FCF-904B-8FC9-B06728DE5171}" srcOrd="1" destOrd="0" presId="urn:microsoft.com/office/officeart/2005/8/layout/radial5"/>
    <dgm:cxn modelId="{98523BBF-5D78-344B-AF61-2E5514DD44AD}" type="presParOf" srcId="{B46B405D-5FCF-904B-8FC9-B06728DE5171}" destId="{CDEA8572-C8A1-D34E-8932-C1F882A69683}" srcOrd="0" destOrd="0" presId="urn:microsoft.com/office/officeart/2005/8/layout/radial5"/>
    <dgm:cxn modelId="{33EC9E78-F2D3-D54C-AD43-BEF9E61A555A}" type="presParOf" srcId="{569ABEDE-E05E-D849-826C-E3CBCC44E508}" destId="{31A8A4B9-9D6E-F944-8DF5-52F7CD3169F7}" srcOrd="2" destOrd="0" presId="urn:microsoft.com/office/officeart/2005/8/layout/radial5"/>
    <dgm:cxn modelId="{7EAC86B8-1DCE-B74B-A7EA-B603E90FB958}" type="presParOf" srcId="{569ABEDE-E05E-D849-826C-E3CBCC44E508}" destId="{A159BEFE-708F-BC4B-B35D-1B19B06763EB}" srcOrd="3" destOrd="0" presId="urn:microsoft.com/office/officeart/2005/8/layout/radial5"/>
    <dgm:cxn modelId="{927E0151-1C76-5B41-A31B-723004884CBD}" type="presParOf" srcId="{A159BEFE-708F-BC4B-B35D-1B19B06763EB}" destId="{CF5E00CF-3DDE-1F43-BC79-28FE0F04FE3D}" srcOrd="0" destOrd="0" presId="urn:microsoft.com/office/officeart/2005/8/layout/radial5"/>
    <dgm:cxn modelId="{75A3EBA3-C2EF-1C4D-9565-AD69771AFC9E}" type="presParOf" srcId="{569ABEDE-E05E-D849-826C-E3CBCC44E508}" destId="{C942DF71-BB76-7C42-8D68-AE92097EB9DC}" srcOrd="4" destOrd="0" presId="urn:microsoft.com/office/officeart/2005/8/layout/radial5"/>
    <dgm:cxn modelId="{279CB41D-7CFE-1D4B-8AF8-9A00C164F7B8}" type="presParOf" srcId="{569ABEDE-E05E-D849-826C-E3CBCC44E508}" destId="{B4C70DA6-DE1C-ED44-9D7C-B5A36FEC225E}" srcOrd="5" destOrd="0" presId="urn:microsoft.com/office/officeart/2005/8/layout/radial5"/>
    <dgm:cxn modelId="{3A2F78F3-5CBB-374A-A7BC-8C03116940A1}" type="presParOf" srcId="{B4C70DA6-DE1C-ED44-9D7C-B5A36FEC225E}" destId="{964DDD0D-3AF8-3E4A-BB15-82E0AD800AC1}" srcOrd="0" destOrd="0" presId="urn:microsoft.com/office/officeart/2005/8/layout/radial5"/>
    <dgm:cxn modelId="{2E2235F2-EFFD-A54C-A0E5-1ED50B083E12}" type="presParOf" srcId="{569ABEDE-E05E-D849-826C-E3CBCC44E508}" destId="{1590BCF1-D01E-AB42-93BB-9320DC6DE509}" srcOrd="6" destOrd="0" presId="urn:microsoft.com/office/officeart/2005/8/layout/radial5"/>
    <dgm:cxn modelId="{E9A1A803-45C7-7842-A957-DCD31833C017}" type="presParOf" srcId="{569ABEDE-E05E-D849-826C-E3CBCC44E508}" destId="{1DFAC1FE-535A-2048-8910-7BB335B620A4}" srcOrd="7" destOrd="0" presId="urn:microsoft.com/office/officeart/2005/8/layout/radial5"/>
    <dgm:cxn modelId="{7CD6EEE2-321A-0F4E-A0B3-B0DEEFB32010}" type="presParOf" srcId="{1DFAC1FE-535A-2048-8910-7BB335B620A4}" destId="{758DE532-1105-5645-922D-9A77569E284D}" srcOrd="0" destOrd="0" presId="urn:microsoft.com/office/officeart/2005/8/layout/radial5"/>
    <dgm:cxn modelId="{C4C567C9-016F-BD45-A177-CC1AB1F6F258}" type="presParOf" srcId="{569ABEDE-E05E-D849-826C-E3CBCC44E508}" destId="{61B38B8B-79F1-0E42-8ED3-14EB47EC48A4}" srcOrd="8" destOrd="0" presId="urn:microsoft.com/office/officeart/2005/8/layout/radial5"/>
    <dgm:cxn modelId="{3E30EEF5-B3AA-F244-92A0-8070ECBCA82F}" type="presParOf" srcId="{569ABEDE-E05E-D849-826C-E3CBCC44E508}" destId="{9BC36D46-EEC3-D440-A3E4-B7B86A45420E}" srcOrd="9" destOrd="0" presId="urn:microsoft.com/office/officeart/2005/8/layout/radial5"/>
    <dgm:cxn modelId="{E5E102A5-D551-0E46-9EE6-7DEFC7BCF2D1}" type="presParOf" srcId="{9BC36D46-EEC3-D440-A3E4-B7B86A45420E}" destId="{C7927E7D-D2D8-3D4A-9B00-84D08839D804}" srcOrd="0" destOrd="0" presId="urn:microsoft.com/office/officeart/2005/8/layout/radial5"/>
    <dgm:cxn modelId="{00F73884-978F-8E4C-9C15-5C7E1736E7D9}" type="presParOf" srcId="{569ABEDE-E05E-D849-826C-E3CBCC44E508}" destId="{8F0132A6-B0C7-2C43-AA1B-BF9F8F8AC02C}" srcOrd="10" destOrd="0" presId="urn:microsoft.com/office/officeart/2005/8/layout/radial5"/>
    <dgm:cxn modelId="{0C4AE8F8-42CD-9247-A519-86030B0A99E5}" type="presParOf" srcId="{569ABEDE-E05E-D849-826C-E3CBCC44E508}" destId="{9AB0B953-D9F9-F045-84A1-A4309F86A8A8}" srcOrd="11" destOrd="0" presId="urn:microsoft.com/office/officeart/2005/8/layout/radial5"/>
    <dgm:cxn modelId="{328EC859-64B7-CC48-884B-76B02D64D0FF}" type="presParOf" srcId="{9AB0B953-D9F9-F045-84A1-A4309F86A8A8}" destId="{FC09F1EA-64BB-6F4A-810F-C025FF5160C1}" srcOrd="0" destOrd="0" presId="urn:microsoft.com/office/officeart/2005/8/layout/radial5"/>
    <dgm:cxn modelId="{65B2E4FF-B005-E04F-9E1F-9118476BAE0D}" type="presParOf" srcId="{569ABEDE-E05E-D849-826C-E3CBCC44E508}" destId="{CAD91869-F5CB-114D-9B86-E1F4ED3F5913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9B8EB-63E3-B743-AEE8-2F8717923190}">
      <dsp:nvSpPr>
        <dsp:cNvPr id="0" name=""/>
        <dsp:cNvSpPr/>
      </dsp:nvSpPr>
      <dsp:spPr>
        <a:xfrm>
          <a:off x="2238993" y="2002043"/>
          <a:ext cx="248037" cy="1934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4688"/>
              </a:lnTo>
              <a:lnTo>
                <a:pt x="248037" y="193468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347F22-12CD-3B4C-B8A5-EE211D2DB2D0}">
      <dsp:nvSpPr>
        <dsp:cNvPr id="0" name=""/>
        <dsp:cNvSpPr/>
      </dsp:nvSpPr>
      <dsp:spPr>
        <a:xfrm>
          <a:off x="2238993" y="2002043"/>
          <a:ext cx="248037" cy="760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646"/>
              </a:lnTo>
              <a:lnTo>
                <a:pt x="248037" y="7606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BDEBC-B797-7F48-8F3C-0F942C852C87}">
      <dsp:nvSpPr>
        <dsp:cNvPr id="0" name=""/>
        <dsp:cNvSpPr/>
      </dsp:nvSpPr>
      <dsp:spPr>
        <a:xfrm>
          <a:off x="1900009" y="828001"/>
          <a:ext cx="1000416" cy="347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625"/>
              </a:lnTo>
              <a:lnTo>
                <a:pt x="1000416" y="173625"/>
              </a:lnTo>
              <a:lnTo>
                <a:pt x="1000416" y="3472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3D4D85-02E3-7547-AD36-030D466FCFBD}">
      <dsp:nvSpPr>
        <dsp:cNvPr id="0" name=""/>
        <dsp:cNvSpPr/>
      </dsp:nvSpPr>
      <dsp:spPr>
        <a:xfrm>
          <a:off x="238161" y="2002043"/>
          <a:ext cx="248037" cy="1934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4688"/>
              </a:lnTo>
              <a:lnTo>
                <a:pt x="248037" y="193468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E4FC7-6C9A-E842-9A6F-3FFDCC64472C}">
      <dsp:nvSpPr>
        <dsp:cNvPr id="0" name=""/>
        <dsp:cNvSpPr/>
      </dsp:nvSpPr>
      <dsp:spPr>
        <a:xfrm>
          <a:off x="238161" y="2002043"/>
          <a:ext cx="248037" cy="760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646"/>
              </a:lnTo>
              <a:lnTo>
                <a:pt x="248037" y="7606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D98F9-229C-5D47-BFA5-36004BB1BE1E}">
      <dsp:nvSpPr>
        <dsp:cNvPr id="0" name=""/>
        <dsp:cNvSpPr/>
      </dsp:nvSpPr>
      <dsp:spPr>
        <a:xfrm>
          <a:off x="899593" y="828001"/>
          <a:ext cx="1000416" cy="347251"/>
        </a:xfrm>
        <a:custGeom>
          <a:avLst/>
          <a:gdLst/>
          <a:ahLst/>
          <a:cxnLst/>
          <a:rect l="0" t="0" r="0" b="0"/>
          <a:pathLst>
            <a:path>
              <a:moveTo>
                <a:pt x="1000416" y="0"/>
              </a:moveTo>
              <a:lnTo>
                <a:pt x="1000416" y="173625"/>
              </a:lnTo>
              <a:lnTo>
                <a:pt x="0" y="173625"/>
              </a:lnTo>
              <a:lnTo>
                <a:pt x="0" y="3472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1AB2D2-132D-DE40-A23F-CA16A198EEDE}">
      <dsp:nvSpPr>
        <dsp:cNvPr id="0" name=""/>
        <dsp:cNvSpPr/>
      </dsp:nvSpPr>
      <dsp:spPr>
        <a:xfrm>
          <a:off x="1073219" y="1211"/>
          <a:ext cx="1653580" cy="82679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latin typeface="Avenir Next LT Pro" panose="020B0504020202020204" pitchFamily="34" charset="77"/>
            </a:rPr>
            <a:t>Jenis</a:t>
          </a:r>
          <a:endParaRPr lang="en-ID" sz="1900" kern="1200" dirty="0">
            <a:latin typeface="Avenir Next LT Pro" panose="020B0504020202020204" pitchFamily="34" charset="77"/>
          </a:endParaRPr>
        </a:p>
      </dsp:txBody>
      <dsp:txXfrm>
        <a:off x="1073219" y="1211"/>
        <a:ext cx="1653580" cy="826790"/>
      </dsp:txXfrm>
    </dsp:sp>
    <dsp:sp modelId="{55E7CA2E-2059-4145-AFCF-EDF722045785}">
      <dsp:nvSpPr>
        <dsp:cNvPr id="0" name=""/>
        <dsp:cNvSpPr/>
      </dsp:nvSpPr>
      <dsp:spPr>
        <a:xfrm>
          <a:off x="72803" y="1175252"/>
          <a:ext cx="1653580" cy="82679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latin typeface="Avenir Next LT Pro" panose="020B0504020202020204" pitchFamily="34" charset="77"/>
            </a:rPr>
            <a:t>Berdasarkan</a:t>
          </a:r>
          <a:r>
            <a:rPr lang="tr-TR" sz="1900" kern="1200" dirty="0">
              <a:latin typeface="Avenir Next LT Pro" panose="020B0504020202020204" pitchFamily="34" charset="77"/>
            </a:rPr>
            <a:t> </a:t>
          </a:r>
          <a:r>
            <a:rPr lang="tr-TR" sz="1900" kern="1200" dirty="0" err="1">
              <a:latin typeface="Avenir Next LT Pro" panose="020B0504020202020204" pitchFamily="34" charset="77"/>
            </a:rPr>
            <a:t>sumber</a:t>
          </a:r>
          <a:endParaRPr lang="en-ID" sz="1900" kern="1200" dirty="0">
            <a:latin typeface="Avenir Next LT Pro" panose="020B0504020202020204" pitchFamily="34" charset="77"/>
          </a:endParaRPr>
        </a:p>
      </dsp:txBody>
      <dsp:txXfrm>
        <a:off x="72803" y="1175252"/>
        <a:ext cx="1653580" cy="826790"/>
      </dsp:txXfrm>
    </dsp:sp>
    <dsp:sp modelId="{19CFAC6A-00B8-A749-B030-F3A596C56A0B}">
      <dsp:nvSpPr>
        <dsp:cNvPr id="0" name=""/>
        <dsp:cNvSpPr/>
      </dsp:nvSpPr>
      <dsp:spPr>
        <a:xfrm>
          <a:off x="486198" y="2349294"/>
          <a:ext cx="1653580" cy="8267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>
              <a:latin typeface="Avenir Next LT Pro" panose="020B0504020202020204" pitchFamily="34" charset="77"/>
            </a:rPr>
            <a:t>Industrial</a:t>
          </a:r>
          <a:endParaRPr lang="en-ID" sz="1900" kern="1200">
            <a:latin typeface="Avenir Next LT Pro" panose="020B0504020202020204" pitchFamily="34" charset="77"/>
          </a:endParaRPr>
        </a:p>
      </dsp:txBody>
      <dsp:txXfrm>
        <a:off x="486198" y="2349294"/>
        <a:ext cx="1653580" cy="826790"/>
      </dsp:txXfrm>
    </dsp:sp>
    <dsp:sp modelId="{27E74320-6C97-4B44-B9CA-B230C3F68136}">
      <dsp:nvSpPr>
        <dsp:cNvPr id="0" name=""/>
        <dsp:cNvSpPr/>
      </dsp:nvSpPr>
      <dsp:spPr>
        <a:xfrm>
          <a:off x="486198" y="3523336"/>
          <a:ext cx="1653580" cy="8267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latin typeface="Avenir Next LT Pro" panose="020B0504020202020204" pitchFamily="34" charset="77"/>
            </a:rPr>
            <a:t>Rumah</a:t>
          </a:r>
          <a:r>
            <a:rPr lang="tr-TR" sz="1900" kern="1200" dirty="0">
              <a:latin typeface="Avenir Next LT Pro" panose="020B0504020202020204" pitchFamily="34" charset="77"/>
            </a:rPr>
            <a:t> </a:t>
          </a:r>
          <a:r>
            <a:rPr lang="tr-TR" sz="1900" kern="1200" dirty="0" err="1">
              <a:latin typeface="Avenir Next LT Pro" panose="020B0504020202020204" pitchFamily="34" charset="77"/>
            </a:rPr>
            <a:t>tangga</a:t>
          </a:r>
          <a:r>
            <a:rPr lang="tr-TR" sz="1900" kern="1200" dirty="0">
              <a:latin typeface="Avenir Next LT Pro" panose="020B0504020202020204" pitchFamily="34" charset="77"/>
            </a:rPr>
            <a:t> / domestik (</a:t>
          </a:r>
          <a:r>
            <a:rPr lang="tr-TR" sz="1900" kern="1200" dirty="0" err="1">
              <a:latin typeface="Avenir Next LT Pro" panose="020B0504020202020204" pitchFamily="34" charset="77"/>
            </a:rPr>
            <a:t>sampah</a:t>
          </a:r>
          <a:r>
            <a:rPr lang="tr-TR" sz="1900" kern="1200" dirty="0">
              <a:latin typeface="Avenir Next LT Pro" panose="020B0504020202020204" pitchFamily="34" charset="77"/>
            </a:rPr>
            <a:t>)</a:t>
          </a:r>
          <a:endParaRPr lang="en-ID" sz="1900" kern="1200" dirty="0">
            <a:latin typeface="Avenir Next LT Pro" panose="020B0504020202020204" pitchFamily="34" charset="77"/>
          </a:endParaRPr>
        </a:p>
      </dsp:txBody>
      <dsp:txXfrm>
        <a:off x="486198" y="3523336"/>
        <a:ext cx="1653580" cy="826790"/>
      </dsp:txXfrm>
    </dsp:sp>
    <dsp:sp modelId="{94312D2E-E095-F248-BF60-54BF09340311}">
      <dsp:nvSpPr>
        <dsp:cNvPr id="0" name=""/>
        <dsp:cNvSpPr/>
      </dsp:nvSpPr>
      <dsp:spPr>
        <a:xfrm>
          <a:off x="2073635" y="1175252"/>
          <a:ext cx="1653580" cy="82679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latin typeface="Avenir Next LT Pro" panose="020B0504020202020204" pitchFamily="34" charset="77"/>
            </a:rPr>
            <a:t>Berdasarkan</a:t>
          </a:r>
          <a:r>
            <a:rPr lang="tr-TR" sz="1900" kern="1200" dirty="0">
              <a:latin typeface="Avenir Next LT Pro" panose="020B0504020202020204" pitchFamily="34" charset="77"/>
            </a:rPr>
            <a:t> </a:t>
          </a:r>
          <a:r>
            <a:rPr lang="tr-TR" sz="1900" kern="1200" dirty="0" err="1">
              <a:latin typeface="Avenir Next LT Pro" panose="020B0504020202020204" pitchFamily="34" charset="77"/>
            </a:rPr>
            <a:t>tingkat</a:t>
          </a:r>
          <a:r>
            <a:rPr lang="tr-TR" sz="1900" kern="1200" dirty="0">
              <a:latin typeface="Avenir Next LT Pro" panose="020B0504020202020204" pitchFamily="34" charset="77"/>
            </a:rPr>
            <a:t> bahaya</a:t>
          </a:r>
          <a:endParaRPr lang="en-ID" sz="1900" kern="1200" dirty="0">
            <a:latin typeface="Avenir Next LT Pro" panose="020B0504020202020204" pitchFamily="34" charset="77"/>
          </a:endParaRPr>
        </a:p>
      </dsp:txBody>
      <dsp:txXfrm>
        <a:off x="2073635" y="1175252"/>
        <a:ext cx="1653580" cy="826790"/>
      </dsp:txXfrm>
    </dsp:sp>
    <dsp:sp modelId="{2772DB58-E167-0A44-8F9A-0C6D46C3AA5D}">
      <dsp:nvSpPr>
        <dsp:cNvPr id="0" name=""/>
        <dsp:cNvSpPr/>
      </dsp:nvSpPr>
      <dsp:spPr>
        <a:xfrm>
          <a:off x="2487030" y="2349294"/>
          <a:ext cx="1653580" cy="8267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i="1" kern="1200" dirty="0" err="1">
              <a:latin typeface="Avenir Next LT Pro" panose="020B0504020202020204" pitchFamily="34" charset="77"/>
            </a:rPr>
            <a:t>Non-hazardous</a:t>
          </a:r>
          <a:endParaRPr lang="en-ID" sz="1900" i="1" kern="1200" dirty="0">
            <a:latin typeface="Avenir Next LT Pro" panose="020B0504020202020204" pitchFamily="34" charset="77"/>
          </a:endParaRPr>
        </a:p>
      </dsp:txBody>
      <dsp:txXfrm>
        <a:off x="2487030" y="2349294"/>
        <a:ext cx="1653580" cy="826790"/>
      </dsp:txXfrm>
    </dsp:sp>
    <dsp:sp modelId="{65B405E9-25C0-9D47-925D-78C0AAAF6E13}">
      <dsp:nvSpPr>
        <dsp:cNvPr id="0" name=""/>
        <dsp:cNvSpPr/>
      </dsp:nvSpPr>
      <dsp:spPr>
        <a:xfrm>
          <a:off x="2487030" y="3523336"/>
          <a:ext cx="1653580" cy="8267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i="1" kern="1200" dirty="0" err="1">
              <a:latin typeface="Avenir Next LT Pro" panose="020B0504020202020204" pitchFamily="34" charset="77"/>
            </a:rPr>
            <a:t>Hazardous</a:t>
          </a:r>
          <a:r>
            <a:rPr lang="tr-TR" sz="1900" i="1" kern="1200" dirty="0">
              <a:latin typeface="Avenir Next LT Pro" panose="020B0504020202020204" pitchFamily="34" charset="77"/>
            </a:rPr>
            <a:t>/ </a:t>
          </a:r>
          <a:r>
            <a:rPr lang="tr-TR" sz="1900" i="1" kern="1200" dirty="0" err="1">
              <a:latin typeface="Avenir Next LT Pro" panose="020B0504020202020204" pitchFamily="34" charset="77"/>
            </a:rPr>
            <a:t>toxic</a:t>
          </a:r>
          <a:r>
            <a:rPr lang="tr-TR" sz="1900" i="1" kern="1200" dirty="0">
              <a:latin typeface="Avenir Next LT Pro" panose="020B0504020202020204" pitchFamily="34" charset="77"/>
            </a:rPr>
            <a:t> </a:t>
          </a:r>
          <a:endParaRPr lang="en-ID" sz="1900" i="1" kern="1200" dirty="0">
            <a:latin typeface="Avenir Next LT Pro" panose="020B0504020202020204" pitchFamily="34" charset="77"/>
          </a:endParaRPr>
        </a:p>
      </dsp:txBody>
      <dsp:txXfrm>
        <a:off x="2487030" y="3523336"/>
        <a:ext cx="1653580" cy="8267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CA455-72D7-514A-923A-C25AB82B54AD}">
      <dsp:nvSpPr>
        <dsp:cNvPr id="0" name=""/>
        <dsp:cNvSpPr/>
      </dsp:nvSpPr>
      <dsp:spPr>
        <a:xfrm>
          <a:off x="54" y="45103"/>
          <a:ext cx="5217174" cy="1180800"/>
        </a:xfrm>
        <a:prstGeom prst="round2Diag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>
              <a:latin typeface="Avenir Next LT Pro" panose="020B0504020202020204" pitchFamily="34" charset="77"/>
            </a:rPr>
            <a:t>Pro</a:t>
          </a:r>
          <a:endParaRPr lang="en-ID" sz="4100" kern="1200">
            <a:latin typeface="Avenir Next LT Pro" panose="020B0504020202020204" pitchFamily="34" charset="77"/>
          </a:endParaRPr>
        </a:p>
      </dsp:txBody>
      <dsp:txXfrm>
        <a:off x="57696" y="102745"/>
        <a:ext cx="5101890" cy="1065516"/>
      </dsp:txXfrm>
    </dsp:sp>
    <dsp:sp modelId="{59C6D7EB-D819-274F-BDC6-05FBCFEA96F2}">
      <dsp:nvSpPr>
        <dsp:cNvPr id="0" name=""/>
        <dsp:cNvSpPr/>
      </dsp:nvSpPr>
      <dsp:spPr>
        <a:xfrm>
          <a:off x="54" y="1225903"/>
          <a:ext cx="5217174" cy="393907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venir Next LT Pro" panose="020B0504020202020204" pitchFamily="34" charset="77"/>
            </a:rPr>
            <a:t>Kota </a:t>
          </a:r>
          <a:r>
            <a:rPr lang="en-US" sz="1600" kern="1200" dirty="0" err="1">
              <a:latin typeface="Avenir Next LT Pro" panose="020B0504020202020204" pitchFamily="34" charset="77"/>
            </a:rPr>
            <a:t>pusat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perkembangan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ekonomi</a:t>
          </a:r>
          <a:r>
            <a:rPr lang="en-US" sz="1600" kern="1200" dirty="0">
              <a:latin typeface="Avenir Next LT Pro" panose="020B0504020202020204" pitchFamily="34" charset="77"/>
            </a:rPr>
            <a:t>, </a:t>
          </a:r>
          <a:r>
            <a:rPr lang="en-US" sz="1600" kern="1200" dirty="0" err="1">
              <a:latin typeface="Avenir Next LT Pro" panose="020B0504020202020204" pitchFamily="34" charset="77"/>
            </a:rPr>
            <a:t>inovasi</a:t>
          </a:r>
          <a:r>
            <a:rPr lang="en-US" sz="1600" kern="1200" dirty="0">
              <a:latin typeface="Avenir Next LT Pro" panose="020B0504020202020204" pitchFamily="34" charset="77"/>
            </a:rPr>
            <a:t>, </a:t>
          </a:r>
          <a:r>
            <a:rPr lang="en-US" sz="1600" kern="1200" dirty="0" err="1">
              <a:latin typeface="Avenir Next LT Pro" panose="020B0504020202020204" pitchFamily="34" charset="77"/>
            </a:rPr>
            <a:t>pendidikan</a:t>
          </a:r>
          <a:r>
            <a:rPr lang="en-US" sz="1600" kern="1200" dirty="0">
              <a:latin typeface="Avenir Next LT Pro" panose="020B0504020202020204" pitchFamily="34" charset="77"/>
            </a:rPr>
            <a:t>, </a:t>
          </a:r>
          <a:r>
            <a:rPr lang="en-US" sz="1600" kern="1200" dirty="0" err="1">
              <a:latin typeface="Avenir Next LT Pro" panose="020B0504020202020204" pitchFamily="34" charset="77"/>
            </a:rPr>
            <a:t>kemajuan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teknologi</a:t>
          </a:r>
          <a:r>
            <a:rPr lang="en-US" sz="1600" kern="1200" dirty="0">
              <a:latin typeface="Avenir Next LT Pro" panose="020B0504020202020204" pitchFamily="34" charset="77"/>
            </a:rPr>
            <a:t>, &amp; </a:t>
          </a:r>
          <a:r>
            <a:rPr lang="en-US" sz="1600" kern="1200" dirty="0" err="1">
              <a:latin typeface="Avenir Next LT Pro" panose="020B0504020202020204" pitchFamily="34" charset="77"/>
            </a:rPr>
            <a:t>lapangan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kerja</a:t>
          </a:r>
          <a:r>
            <a:rPr lang="en-US" sz="1600" kern="1200" dirty="0">
              <a:latin typeface="Avenir Next LT Pro" panose="020B0504020202020204" pitchFamily="34" charset="77"/>
            </a:rPr>
            <a:t>.</a:t>
          </a:r>
          <a:endParaRPr lang="en-ID" sz="1600" kern="1200" dirty="0">
            <a:latin typeface="Avenir Next LT Pro" panose="020B0504020202020204" pitchFamily="34" charset="77"/>
          </a:endParaRPr>
        </a:p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Avenir Next LT Pro" panose="020B0504020202020204" pitchFamily="34" charset="77"/>
            </a:rPr>
            <a:t>Aksesibilitas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tinggi</a:t>
          </a:r>
          <a:r>
            <a:rPr lang="en-US" sz="1600" kern="1200" dirty="0">
              <a:latin typeface="Avenir Next LT Pro" panose="020B0504020202020204" pitchFamily="34" charset="77"/>
            </a:rPr>
            <a:t> pada </a:t>
          </a:r>
          <a:r>
            <a:rPr lang="en-US" sz="1600" kern="1200" dirty="0" err="1">
              <a:latin typeface="Avenir Next LT Pro" panose="020B0504020202020204" pitchFamily="34" charset="77"/>
            </a:rPr>
            <a:t>perawatan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medis</a:t>
          </a:r>
          <a:r>
            <a:rPr lang="en-US" sz="1600" kern="1200" dirty="0">
              <a:latin typeface="Avenir Next LT Pro" panose="020B0504020202020204" pitchFamily="34" charset="77"/>
            </a:rPr>
            <a:t>, KB, </a:t>
          </a:r>
          <a:r>
            <a:rPr lang="en-US" sz="1600" kern="1200" dirty="0" err="1">
              <a:latin typeface="Avenir Next LT Pro" panose="020B0504020202020204" pitchFamily="34" charset="77"/>
            </a:rPr>
            <a:t>pendidikan</a:t>
          </a:r>
          <a:r>
            <a:rPr lang="en-US" sz="1600" kern="1200" dirty="0">
              <a:latin typeface="Avenir Next LT Pro" panose="020B0504020202020204" pitchFamily="34" charset="77"/>
            </a:rPr>
            <a:t>, &amp; </a:t>
          </a:r>
          <a:r>
            <a:rPr lang="en-US" sz="1600" kern="1200" dirty="0" err="1">
              <a:latin typeface="Avenir Next LT Pro" panose="020B0504020202020204" pitchFamily="34" charset="77"/>
            </a:rPr>
            <a:t>layanan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sosial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lainnya</a:t>
          </a:r>
          <a:r>
            <a:rPr lang="en-US" sz="1600" kern="1200" dirty="0">
              <a:latin typeface="Avenir Next LT Pro" panose="020B0504020202020204" pitchFamily="34" charset="77"/>
            </a:rPr>
            <a:t>.</a:t>
          </a:r>
          <a:endParaRPr lang="en-ID" sz="1600" kern="1200" dirty="0">
            <a:latin typeface="Avenir Next LT Pro" panose="020B0504020202020204" pitchFamily="34" charset="77"/>
          </a:endParaRPr>
        </a:p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venir Next LT Pro" panose="020B0504020202020204" pitchFamily="34" charset="77"/>
            </a:rPr>
            <a:t>Keuntungan lingkungan</a:t>
          </a:r>
          <a:endParaRPr lang="en-ID" sz="1600" kern="1200">
            <a:latin typeface="Avenir Next LT Pro" panose="020B0504020202020204" pitchFamily="34" charset="77"/>
          </a:endParaRPr>
        </a:p>
        <a:p>
          <a:pPr marL="342900" lvl="2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Avenir Next LT Pro" panose="020B0504020202020204" pitchFamily="34" charset="77"/>
            </a:rPr>
            <a:t>Budaya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daur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ulang</a:t>
          </a:r>
          <a:endParaRPr lang="en-ID" sz="1600" kern="1200" dirty="0">
            <a:latin typeface="Avenir Next LT Pro" panose="020B0504020202020204" pitchFamily="34" charset="77"/>
          </a:endParaRPr>
        </a:p>
        <a:p>
          <a:pPr marL="342900" lvl="2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Avenir Next LT Pro" panose="020B0504020202020204" pitchFamily="34" charset="77"/>
            </a:rPr>
            <a:t>Konsentrasi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penduduk</a:t>
          </a:r>
          <a:r>
            <a:rPr lang="en-US" sz="1600" kern="1200" dirty="0">
              <a:latin typeface="Avenir Next LT Pro" panose="020B0504020202020204" pitchFamily="34" charset="77"/>
            </a:rPr>
            <a:t> di </a:t>
          </a:r>
          <a:r>
            <a:rPr lang="en-US" sz="1600" kern="1200" dirty="0" err="1">
              <a:latin typeface="Avenir Next LT Pro" panose="020B0504020202020204" pitchFamily="34" charset="77"/>
            </a:rPr>
            <a:t>perkotaan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membantu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pelestarian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biodiversitas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dengan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mengurangi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tekanan</a:t>
          </a:r>
          <a:r>
            <a:rPr lang="en-US" sz="1600" kern="1200" dirty="0">
              <a:latin typeface="Avenir Next LT Pro" panose="020B0504020202020204" pitchFamily="34" charset="77"/>
            </a:rPr>
            <a:t> pada habitat </a:t>
          </a:r>
          <a:r>
            <a:rPr lang="en-US" sz="1600" kern="1200" dirty="0" err="1">
              <a:latin typeface="Avenir Next LT Pro" panose="020B0504020202020204" pitchFamily="34" charset="77"/>
            </a:rPr>
            <a:t>hidupan</a:t>
          </a:r>
          <a:r>
            <a:rPr lang="en-US" sz="1600" kern="1200" dirty="0">
              <a:latin typeface="Avenir Next LT Pro" panose="020B0504020202020204" pitchFamily="34" charset="77"/>
            </a:rPr>
            <a:t> liar. </a:t>
          </a:r>
          <a:endParaRPr lang="en-ID" sz="1600" kern="1200" dirty="0">
            <a:latin typeface="Avenir Next LT Pro" panose="020B0504020202020204" pitchFamily="34" charset="77"/>
          </a:endParaRPr>
        </a:p>
        <a:p>
          <a:pPr marL="342900" lvl="2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Avenir Next LT Pro" panose="020B0504020202020204" pitchFamily="34" charset="77"/>
            </a:rPr>
            <a:t>Efisiensi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energi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dengan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penggunaan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transportasi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massal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hemat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energi</a:t>
          </a:r>
          <a:r>
            <a:rPr lang="en-US" sz="1600" kern="1200" dirty="0">
              <a:latin typeface="Avenir Next LT Pro" panose="020B0504020202020204" pitchFamily="34" charset="77"/>
            </a:rPr>
            <a:t>, </a:t>
          </a:r>
          <a:r>
            <a:rPr lang="en-US" sz="1600" kern="1200" dirty="0" err="1">
              <a:latin typeface="Avenir Next LT Pro" panose="020B0504020202020204" pitchFamily="34" charset="77"/>
            </a:rPr>
            <a:t>berjalan</a:t>
          </a:r>
          <a:r>
            <a:rPr lang="en-US" sz="1600" kern="1200" dirty="0">
              <a:latin typeface="Avenir Next LT Pro" panose="020B0504020202020204" pitchFamily="34" charset="77"/>
            </a:rPr>
            <a:t> kaki dan </a:t>
          </a:r>
          <a:r>
            <a:rPr lang="en-US" sz="1600" kern="1200" dirty="0" err="1">
              <a:latin typeface="Avenir Next LT Pro" panose="020B0504020202020204" pitchFamily="34" charset="77"/>
            </a:rPr>
            <a:t>bersepeda</a:t>
          </a:r>
          <a:r>
            <a:rPr lang="en-US" sz="1600" kern="1200" dirty="0">
              <a:latin typeface="Avenir Next LT Pro" panose="020B0504020202020204" pitchFamily="34" charset="77"/>
            </a:rPr>
            <a:t>.</a:t>
          </a:r>
          <a:endParaRPr lang="en-ID" sz="1600" kern="1200" dirty="0">
            <a:latin typeface="Avenir Next LT Pro" panose="020B0504020202020204" pitchFamily="34" charset="77"/>
          </a:endParaRPr>
        </a:p>
      </dsp:txBody>
      <dsp:txXfrm>
        <a:off x="54" y="1225903"/>
        <a:ext cx="5217174" cy="3939075"/>
      </dsp:txXfrm>
    </dsp:sp>
    <dsp:sp modelId="{0E91E842-2818-8F45-B404-2E61A79ACB54}">
      <dsp:nvSpPr>
        <dsp:cNvPr id="0" name=""/>
        <dsp:cNvSpPr/>
      </dsp:nvSpPr>
      <dsp:spPr>
        <a:xfrm>
          <a:off x="5947633" y="45103"/>
          <a:ext cx="5217174" cy="1180800"/>
        </a:xfrm>
        <a:prstGeom prst="round2Diag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>
              <a:latin typeface="Avenir Next LT Pro" panose="020B0504020202020204" pitchFamily="34" charset="77"/>
            </a:rPr>
            <a:t>Kontra</a:t>
          </a:r>
          <a:endParaRPr lang="en-ID" sz="4100" kern="1200">
            <a:latin typeface="Avenir Next LT Pro" panose="020B0504020202020204" pitchFamily="34" charset="77"/>
          </a:endParaRPr>
        </a:p>
      </dsp:txBody>
      <dsp:txXfrm>
        <a:off x="6005275" y="102745"/>
        <a:ext cx="5101890" cy="1065516"/>
      </dsp:txXfrm>
    </dsp:sp>
    <dsp:sp modelId="{57EB864C-3F38-C445-BB48-9594836FA8F8}">
      <dsp:nvSpPr>
        <dsp:cNvPr id="0" name=""/>
        <dsp:cNvSpPr/>
      </dsp:nvSpPr>
      <dsp:spPr>
        <a:xfrm>
          <a:off x="5947633" y="1225903"/>
          <a:ext cx="5217174" cy="3939075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venir Next LT Pro" panose="020B0504020202020204" pitchFamily="34" charset="77"/>
            </a:rPr>
            <a:t>Kota </a:t>
          </a:r>
          <a:r>
            <a:rPr lang="en-US" sz="1600" kern="1200" dirty="0" err="1">
              <a:latin typeface="Avenir Next LT Pro" panose="020B0504020202020204" pitchFamily="34" charset="77"/>
            </a:rPr>
            <a:t>memiliki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jejak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ekologis</a:t>
          </a:r>
          <a:r>
            <a:rPr lang="en-US" sz="1600" kern="1200" dirty="0">
              <a:latin typeface="Avenir Next LT Pro" panose="020B0504020202020204" pitchFamily="34" charset="77"/>
            </a:rPr>
            <a:t> yang </a:t>
          </a:r>
          <a:r>
            <a:rPr lang="en-US" sz="1600" kern="1200" dirty="0" err="1">
              <a:latin typeface="Avenir Next LT Pro" panose="020B0504020202020204" pitchFamily="34" charset="77"/>
            </a:rPr>
            <a:t>besar</a:t>
          </a:r>
          <a:endParaRPr lang="en-ID" sz="1600" kern="1200" dirty="0">
            <a:latin typeface="Avenir Next LT Pro" panose="020B0504020202020204" pitchFamily="34" charset="77"/>
          </a:endParaRPr>
        </a:p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venir Next LT Pro" panose="020B0504020202020204" pitchFamily="34" charset="77"/>
            </a:rPr>
            <a:t>Sebagian </a:t>
          </a:r>
          <a:r>
            <a:rPr lang="en-US" sz="1600" kern="1200" dirty="0" err="1">
              <a:latin typeface="Avenir Next LT Pro" panose="020B0504020202020204" pitchFamily="34" charset="77"/>
            </a:rPr>
            <a:t>besar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kota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kekurangan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vegetasi</a:t>
          </a:r>
          <a:endParaRPr lang="en-ID" sz="1600" kern="1200" dirty="0">
            <a:latin typeface="Avenir Next LT Pro" panose="020B0504020202020204" pitchFamily="34" charset="77"/>
          </a:endParaRPr>
        </a:p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venir Next LT Pro" panose="020B0504020202020204" pitchFamily="34" charset="77"/>
            </a:rPr>
            <a:t>Kota </a:t>
          </a:r>
          <a:r>
            <a:rPr lang="en-US" sz="1600" kern="1200" dirty="0" err="1">
              <a:latin typeface="Avenir Next LT Pro" panose="020B0504020202020204" pitchFamily="34" charset="77"/>
            </a:rPr>
            <a:t>sering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mengalami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masalah</a:t>
          </a:r>
          <a:r>
            <a:rPr lang="en-US" sz="1600" kern="1200" dirty="0">
              <a:latin typeface="Avenir Next LT Pro" panose="020B0504020202020204" pitchFamily="34" charset="77"/>
            </a:rPr>
            <a:t> air dan </a:t>
          </a:r>
          <a:r>
            <a:rPr lang="en-US" sz="1600" kern="1200" dirty="0" err="1">
              <a:latin typeface="Avenir Next LT Pro" panose="020B0504020202020204" pitchFamily="34" charset="77"/>
            </a:rPr>
            <a:t>udara</a:t>
          </a:r>
          <a:endParaRPr lang="en-ID" sz="1600" kern="1200" dirty="0">
            <a:latin typeface="Avenir Next LT Pro" panose="020B0504020202020204" pitchFamily="34" charset="77"/>
          </a:endParaRPr>
        </a:p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venir Next LT Pro" panose="020B0504020202020204" pitchFamily="34" charset="77"/>
            </a:rPr>
            <a:t>Kota </a:t>
          </a:r>
          <a:r>
            <a:rPr lang="en-US" sz="1600" kern="1200" dirty="0" err="1">
              <a:latin typeface="Avenir Next LT Pro" panose="020B0504020202020204" pitchFamily="34" charset="77"/>
            </a:rPr>
            <a:t>memusatkan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polusi</a:t>
          </a:r>
          <a:r>
            <a:rPr lang="en-US" sz="1600" kern="1200" dirty="0">
              <a:latin typeface="Avenir Next LT Pro" panose="020B0504020202020204" pitchFamily="34" charset="77"/>
            </a:rPr>
            <a:t> dan </a:t>
          </a:r>
          <a:r>
            <a:rPr lang="en-US" sz="1600" kern="1200" dirty="0" err="1">
              <a:latin typeface="Avenir Next LT Pro" panose="020B0504020202020204" pitchFamily="34" charset="77"/>
            </a:rPr>
            <a:t>masalah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kesehatan</a:t>
          </a:r>
          <a:endParaRPr lang="en-ID" sz="1600" kern="1200" dirty="0">
            <a:latin typeface="Avenir Next LT Pro" panose="020B0504020202020204" pitchFamily="34" charset="77"/>
          </a:endParaRPr>
        </a:p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venir Next LT Pro" panose="020B0504020202020204" pitchFamily="34" charset="77"/>
            </a:rPr>
            <a:t>Kota </a:t>
          </a:r>
          <a:r>
            <a:rPr lang="en-US" sz="1600" kern="1200" dirty="0" err="1">
              <a:latin typeface="Avenir Next LT Pro" panose="020B0504020202020204" pitchFamily="34" charset="77"/>
            </a:rPr>
            <a:t>memiliki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kebisingan</a:t>
          </a:r>
          <a:r>
            <a:rPr lang="en-US" sz="1600" kern="1200" dirty="0">
              <a:latin typeface="Avenir Next LT Pro" panose="020B0504020202020204" pitchFamily="34" charset="77"/>
            </a:rPr>
            <a:t> yang </a:t>
          </a:r>
          <a:r>
            <a:rPr lang="en-US" sz="1600" kern="1200" dirty="0" err="1">
              <a:latin typeface="Avenir Next LT Pro" panose="020B0504020202020204" pitchFamily="34" charset="77"/>
            </a:rPr>
            <a:t>berlebihan</a:t>
          </a:r>
          <a:endParaRPr lang="en-ID" sz="1600" kern="1200" dirty="0">
            <a:latin typeface="Avenir Next LT Pro" panose="020B0504020202020204" pitchFamily="34" charset="77"/>
          </a:endParaRPr>
        </a:p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venir Next LT Pro" panose="020B0504020202020204" pitchFamily="34" charset="77"/>
            </a:rPr>
            <a:t>Kota </a:t>
          </a:r>
          <a:r>
            <a:rPr lang="en-US" sz="1600" kern="1200" dirty="0" err="1">
              <a:latin typeface="Avenir Next LT Pro" panose="020B0504020202020204" pitchFamily="34" charset="77"/>
            </a:rPr>
            <a:t>mempengaruhi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iklim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lokal</a:t>
          </a:r>
          <a:r>
            <a:rPr lang="en-US" sz="1600" kern="1200" dirty="0">
              <a:latin typeface="Avenir Next LT Pro" panose="020B0504020202020204" pitchFamily="34" charset="77"/>
            </a:rPr>
            <a:t> dan </a:t>
          </a:r>
          <a:r>
            <a:rPr lang="en-US" sz="1600" kern="1200" dirty="0" err="1">
              <a:latin typeface="Avenir Next LT Pro" panose="020B0504020202020204" pitchFamily="34" charset="77"/>
            </a:rPr>
            <a:t>menyebabkan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polusi</a:t>
          </a:r>
          <a:r>
            <a:rPr lang="en-US" sz="1600" kern="1200" dirty="0">
              <a:latin typeface="Avenir Next LT Pro" panose="020B0504020202020204" pitchFamily="34" charset="77"/>
            </a:rPr>
            <a:t> </a:t>
          </a:r>
          <a:r>
            <a:rPr lang="en-US" sz="1600" kern="1200" dirty="0" err="1">
              <a:latin typeface="Avenir Next LT Pro" panose="020B0504020202020204" pitchFamily="34" charset="77"/>
            </a:rPr>
            <a:t>cahaya</a:t>
          </a:r>
          <a:endParaRPr lang="en-ID" sz="1600" kern="1200" dirty="0">
            <a:latin typeface="Avenir Next LT Pro" panose="020B0504020202020204" pitchFamily="34" charset="77"/>
          </a:endParaRPr>
        </a:p>
      </dsp:txBody>
      <dsp:txXfrm>
        <a:off x="5947633" y="1225903"/>
        <a:ext cx="5217174" cy="3939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8E89C-61DB-5A45-85E5-F8C391C3E334}">
      <dsp:nvSpPr>
        <dsp:cNvPr id="0" name=""/>
        <dsp:cNvSpPr/>
      </dsp:nvSpPr>
      <dsp:spPr>
        <a:xfrm>
          <a:off x="1179069" y="1572724"/>
          <a:ext cx="813601" cy="8136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/>
            <a:t>Goals</a:t>
          </a:r>
          <a:endParaRPr lang="en-ID" sz="1800" kern="1200"/>
        </a:p>
      </dsp:txBody>
      <dsp:txXfrm>
        <a:off x="1298218" y="1691873"/>
        <a:ext cx="575303" cy="575303"/>
      </dsp:txXfrm>
    </dsp:sp>
    <dsp:sp modelId="{B46B405D-5FCF-904B-8FC9-B06728DE5171}">
      <dsp:nvSpPr>
        <dsp:cNvPr id="0" name=""/>
        <dsp:cNvSpPr/>
      </dsp:nvSpPr>
      <dsp:spPr>
        <a:xfrm rot="16200000">
          <a:off x="1499292" y="1339499"/>
          <a:ext cx="173155" cy="1495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521724" y="1391839"/>
        <a:ext cx="128292" cy="89726"/>
      </dsp:txXfrm>
    </dsp:sp>
    <dsp:sp modelId="{31A8A4B9-9D6E-F944-8DF5-52F7CD3169F7}">
      <dsp:nvSpPr>
        <dsp:cNvPr id="0" name=""/>
        <dsp:cNvSpPr/>
      </dsp:nvSpPr>
      <dsp:spPr>
        <a:xfrm>
          <a:off x="1077369" y="229013"/>
          <a:ext cx="1017002" cy="1017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/>
            <a:t>Walkability</a:t>
          </a:r>
          <a:endParaRPr lang="en-ID" sz="900" kern="1200"/>
        </a:p>
      </dsp:txBody>
      <dsp:txXfrm>
        <a:off x="1226305" y="377949"/>
        <a:ext cx="719130" cy="719130"/>
      </dsp:txXfrm>
    </dsp:sp>
    <dsp:sp modelId="{A159BEFE-708F-BC4B-B35D-1B19B06763EB}">
      <dsp:nvSpPr>
        <dsp:cNvPr id="0" name=""/>
        <dsp:cNvSpPr/>
      </dsp:nvSpPr>
      <dsp:spPr>
        <a:xfrm rot="19800000">
          <a:off x="1988817" y="1622126"/>
          <a:ext cx="173155" cy="1495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91822" y="1663250"/>
        <a:ext cx="128292" cy="89726"/>
      </dsp:txXfrm>
    </dsp:sp>
    <dsp:sp modelId="{C942DF71-BB76-7C42-8D68-AE92097EB9DC}">
      <dsp:nvSpPr>
        <dsp:cNvPr id="0" name=""/>
        <dsp:cNvSpPr/>
      </dsp:nvSpPr>
      <dsp:spPr>
        <a:xfrm>
          <a:off x="2152982" y="850018"/>
          <a:ext cx="1017002" cy="1017002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/>
            <a:t>Mixed-used and diversity</a:t>
          </a:r>
          <a:endParaRPr lang="en-ID" sz="900" kern="1200"/>
        </a:p>
      </dsp:txBody>
      <dsp:txXfrm>
        <a:off x="2301918" y="998954"/>
        <a:ext cx="719130" cy="719130"/>
      </dsp:txXfrm>
    </dsp:sp>
    <dsp:sp modelId="{B4C70DA6-DE1C-ED44-9D7C-B5A36FEC225E}">
      <dsp:nvSpPr>
        <dsp:cNvPr id="0" name=""/>
        <dsp:cNvSpPr/>
      </dsp:nvSpPr>
      <dsp:spPr>
        <a:xfrm rot="1800000">
          <a:off x="1988817" y="2187381"/>
          <a:ext cx="173155" cy="1495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91822" y="2206073"/>
        <a:ext cx="128292" cy="89726"/>
      </dsp:txXfrm>
    </dsp:sp>
    <dsp:sp modelId="{1590BCF1-D01E-AB42-93BB-9320DC6DE509}">
      <dsp:nvSpPr>
        <dsp:cNvPr id="0" name=""/>
        <dsp:cNvSpPr/>
      </dsp:nvSpPr>
      <dsp:spPr>
        <a:xfrm>
          <a:off x="2152982" y="2092029"/>
          <a:ext cx="1017002" cy="1017002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/>
            <a:t>Quality urban design</a:t>
          </a:r>
          <a:endParaRPr lang="en-ID" sz="900" kern="1200" dirty="0"/>
        </a:p>
      </dsp:txBody>
      <dsp:txXfrm>
        <a:off x="2301918" y="2240965"/>
        <a:ext cx="719130" cy="719130"/>
      </dsp:txXfrm>
    </dsp:sp>
    <dsp:sp modelId="{1DFAC1FE-535A-2048-8910-7BB335B620A4}">
      <dsp:nvSpPr>
        <dsp:cNvPr id="0" name=""/>
        <dsp:cNvSpPr/>
      </dsp:nvSpPr>
      <dsp:spPr>
        <a:xfrm rot="5400000">
          <a:off x="1499292" y="2470009"/>
          <a:ext cx="173155" cy="1495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521724" y="2477486"/>
        <a:ext cx="128292" cy="89726"/>
      </dsp:txXfrm>
    </dsp:sp>
    <dsp:sp modelId="{61B38B8B-79F1-0E42-8ED3-14EB47EC48A4}">
      <dsp:nvSpPr>
        <dsp:cNvPr id="0" name=""/>
        <dsp:cNvSpPr/>
      </dsp:nvSpPr>
      <dsp:spPr>
        <a:xfrm>
          <a:off x="1077369" y="2713035"/>
          <a:ext cx="1017002" cy="1017002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900" i="1" kern="1200" dirty="0"/>
            <a:t>A sense of community</a:t>
          </a:r>
        </a:p>
      </dsp:txBody>
      <dsp:txXfrm>
        <a:off x="1226305" y="2861971"/>
        <a:ext cx="719130" cy="719130"/>
      </dsp:txXfrm>
    </dsp:sp>
    <dsp:sp modelId="{9BC36D46-EEC3-D440-A3E4-B7B86A45420E}">
      <dsp:nvSpPr>
        <dsp:cNvPr id="0" name=""/>
        <dsp:cNvSpPr/>
      </dsp:nvSpPr>
      <dsp:spPr>
        <a:xfrm rot="9000000">
          <a:off x="1009767" y="2187381"/>
          <a:ext cx="173155" cy="1495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51625" y="2206073"/>
        <a:ext cx="128292" cy="89726"/>
      </dsp:txXfrm>
    </dsp:sp>
    <dsp:sp modelId="{8F0132A6-B0C7-2C43-AA1B-BF9F8F8AC02C}">
      <dsp:nvSpPr>
        <dsp:cNvPr id="0" name=""/>
        <dsp:cNvSpPr/>
      </dsp:nvSpPr>
      <dsp:spPr>
        <a:xfrm>
          <a:off x="1756" y="2092029"/>
          <a:ext cx="1017002" cy="1017002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/>
            <a:t>Environmental sustainability</a:t>
          </a:r>
          <a:endParaRPr lang="en-ID" sz="900" kern="1200"/>
        </a:p>
      </dsp:txBody>
      <dsp:txXfrm>
        <a:off x="150692" y="2240965"/>
        <a:ext cx="719130" cy="719130"/>
      </dsp:txXfrm>
    </dsp:sp>
    <dsp:sp modelId="{9AB0B953-D9F9-F045-84A1-A4309F86A8A8}">
      <dsp:nvSpPr>
        <dsp:cNvPr id="0" name=""/>
        <dsp:cNvSpPr/>
      </dsp:nvSpPr>
      <dsp:spPr>
        <a:xfrm rot="12600000">
          <a:off x="1009767" y="1622126"/>
          <a:ext cx="173155" cy="1495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051625" y="1663250"/>
        <a:ext cx="128292" cy="89726"/>
      </dsp:txXfrm>
    </dsp:sp>
    <dsp:sp modelId="{CAD91869-F5CB-114D-9B86-E1F4ED3F5913}">
      <dsp:nvSpPr>
        <dsp:cNvPr id="0" name=""/>
        <dsp:cNvSpPr/>
      </dsp:nvSpPr>
      <dsp:spPr>
        <a:xfrm>
          <a:off x="1756" y="850018"/>
          <a:ext cx="1017002" cy="101700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/>
            <a:t>Smart transportation</a:t>
          </a:r>
          <a:endParaRPr lang="en-ID" sz="900" kern="1200" dirty="0"/>
        </a:p>
      </dsp:txBody>
      <dsp:txXfrm>
        <a:off x="150692" y="998954"/>
        <a:ext cx="719130" cy="719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9B991-AA05-0E40-84B4-7ECB74B4B7A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D8C8B-C9C6-5A4A-8D46-70AEA3E9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D8C8B-C9C6-5A4A-8D46-70AEA3E916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50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982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875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62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30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936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619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27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21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243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14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96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050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928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46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259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010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293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912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078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91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D8C8B-C9C6-5A4A-8D46-70AEA3E916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9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9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921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85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08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527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D8C8B-C9C6-5A4A-8D46-70AEA3E91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3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8FB2-7F93-864D-A8EB-43A5320E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BE548-1BF2-6543-BFC2-68AA01EC0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4D0DF-5118-4E4E-BC8D-D75B5DFB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8665-5DDF-794F-ACF9-DF3BF2FE9EA7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FC39-D8F4-E64C-8440-C64AC3B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545C-2C07-484E-B66B-DE21EB03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9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8DBF-10C2-6849-8E5B-F1B8C581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F5CDD-4F1C-AE4B-AC9C-91287EA4D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C061E-0AF0-324E-8257-770038FF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5431-A752-1E49-B890-F67021011FD8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D8E59-6A15-A946-ABCF-A273BC7B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E1D3-C0A6-B245-92DC-163283B5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6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B3DFF-EBAE-6849-9999-488AC013F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5CCF0-1FFB-8247-B30D-33DE5A827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84A7-3F52-B946-8B58-52C4ED63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BB3D-2B8F-CD46-8999-6EFB12EB9546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A30F0-73E2-0346-872F-B14DEF1D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77BE-75B7-9E43-AA69-E8D9CE0B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89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8FB2-7F93-864D-A8EB-43A5320E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BE548-1BF2-6543-BFC2-68AA01EC0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4D0DF-5118-4E4E-BC8D-D75B5DFB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FC39-D8F4-E64C-8440-C64AC3B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545C-2C07-484E-B66B-DE21EB03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57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5069-E379-684C-A0B7-2AB28F8A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7563D-7A98-3D45-BF81-6C4ABBEAA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5AFAE-99F6-1F4A-A0A2-3ED15329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8BAA1-F396-8942-8C3D-A6944443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D593-8B2E-B549-82B9-06A16354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39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AC61-FB7D-AA45-8981-0C1D002C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11B20-B8F5-204C-83E2-FD8CEAC47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EE07-AE10-C744-9FA2-24BDDDD5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4347A-9451-2A4B-A32E-07C08790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3531E-0459-8647-ABB5-00B4F2EF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4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3A22-7E45-6D41-BE97-9ACA7B99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0E98-8600-2E43-AC16-D59EA9BB6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40578-052D-CD48-8E65-27815463A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D8E58-43BC-0F45-8227-7326294E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BBAA-DCD0-3E4D-8C2C-CF6D6C5F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E5442-568F-614B-A0C1-F26F1601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95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D863-4BC0-CD46-9E92-86F450BA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395DA-9707-D641-8558-E68000C8C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DAE2F-E73B-C143-BBD7-4F66D0EBA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CE96B-4567-A340-9A11-DB2E0303B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0D2E4-A2EB-3A42-B0A3-5695A9963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9994B-4154-8D41-948F-27B5F1C1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4E062-207D-BD46-88EE-5B12873A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340DB-F989-AC49-AD4C-ADB74B60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24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487A-66B9-DE47-A7B4-772C7767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4FFF1-A5AE-5D4B-B8A5-994E77D7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BC42-B53A-8D47-A157-987B35D0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854AB-C188-BA4F-A487-F2602795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77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0CC69-AFFB-1043-AACC-E5342633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FEC61-D955-FC4A-9E51-EBEC11E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65D51-E4C7-8745-B4A1-C12E1DF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3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8AA3-1BFB-6041-B2A9-70BF8A1B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EF69-F523-4249-864E-F56608313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C5C27-36DE-3E44-81D6-4C9B9F32C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1B4DA-A669-8148-A701-EEE752DA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A5AC-A9C4-4549-B1EA-A6C17B1C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8A22-2C84-9A44-96BD-6B50CB6B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5069-E379-684C-A0B7-2AB28F8A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7563D-7A98-3D45-BF81-6C4ABBEAA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5AFAE-99F6-1F4A-A0A2-3ED15329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09F52-3B4E-E045-A5B0-6C7F9436C056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8BAA1-F396-8942-8C3D-A6944443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D593-8B2E-B549-82B9-06A16354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2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F7CE-A3A5-0249-972F-84914330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56DB4-F40D-3E40-96EA-800EBE358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9891B-6F7B-0540-9235-42C350E30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874C-44CB-FC40-AECB-3135C43D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6A3C9-9A50-6747-8110-F9E690E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4E8-B1CB-D64F-8C81-5095E30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21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8DBF-10C2-6849-8E5B-F1B8C581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F5CDD-4F1C-AE4B-AC9C-91287EA4D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C061E-0AF0-324E-8257-770038FF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D8E59-6A15-A946-ABCF-A273BC7B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E1D3-C0A6-B245-92DC-163283B5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89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B3DFF-EBAE-6849-9999-488AC013F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5CCF0-1FFB-8247-B30D-33DE5A827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84A7-3F52-B946-8B58-52C4ED63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A30F0-73E2-0346-872F-B14DEF1D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77BE-75B7-9E43-AA69-E8D9CE0B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8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AC61-FB7D-AA45-8981-0C1D002C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11B20-B8F5-204C-83E2-FD8CEAC47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EE07-AE10-C744-9FA2-24BDDDD5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9DE97-9D26-B448-BCF1-27F6101DFFFA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4347A-9451-2A4B-A32E-07C08790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3531E-0459-8647-ABB5-00B4F2EF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0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3A22-7E45-6D41-BE97-9ACA7B99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0E98-8600-2E43-AC16-D59EA9BB6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40578-052D-CD48-8E65-27815463A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D8E58-43BC-0F45-8227-7326294E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F0728-215B-304C-8981-3A62E8FA8EE2}" type="datetime1">
              <a:rPr lang="en-ID" smtClean="0"/>
              <a:t>12/02/24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BBAA-DCD0-3E4D-8C2C-CF6D6C5F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E5442-568F-614B-A0C1-F26F1601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D863-4BC0-CD46-9E92-86F450BA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395DA-9707-D641-8558-E68000C8C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DAE2F-E73B-C143-BBD7-4F66D0EBA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CE96B-4567-A340-9A11-DB2E0303B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0D2E4-A2EB-3A42-B0A3-5695A9963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9994B-4154-8D41-948F-27B5F1C1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F3AD-352E-3A40-B8FC-780638416EA4}" type="datetime1">
              <a:rPr lang="en-ID" smtClean="0"/>
              <a:t>12/02/24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4E062-207D-BD46-88EE-5B12873A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340DB-F989-AC49-AD4C-ADB74B60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487A-66B9-DE47-A7B4-772C7767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4FFF1-A5AE-5D4B-B8A5-994E77D7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EFD9-144D-494B-840C-B1A72BF1EA85}" type="datetime1">
              <a:rPr lang="en-ID" smtClean="0"/>
              <a:t>12/02/24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CBC42-B53A-8D47-A157-987B35D0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854AB-C188-BA4F-A487-F2602795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0CC69-AFFB-1043-AACC-E5342633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BA2A-3714-FB44-B62C-E3FEB266C5C7}" type="datetime1">
              <a:rPr lang="en-ID" smtClean="0"/>
              <a:t>12/02/24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FEC61-D955-FC4A-9E51-EBEC11E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65D51-E4C7-8745-B4A1-C12E1DF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7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8AA3-1BFB-6041-B2A9-70BF8A1B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EF69-F523-4249-864E-F56608313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C5C27-36DE-3E44-81D6-4C9B9F32C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1B4DA-A669-8148-A701-EEE752DA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9772-1B0A-9043-B43D-9582216093E7}" type="datetime1">
              <a:rPr lang="en-ID" smtClean="0"/>
              <a:t>12/02/24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A5AC-A9C4-4549-B1EA-A6C17B1C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8A22-2C84-9A44-96BD-6B50CB6B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9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F7CE-A3A5-0249-972F-84914330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56DB4-F40D-3E40-96EA-800EBE358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9891B-6F7B-0540-9235-42C350E30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4874C-44CB-FC40-AECB-3135C43D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8303-CCF7-9145-B6F7-4BAAB2C428B2}" type="datetime1">
              <a:rPr lang="en-ID" smtClean="0"/>
              <a:t>12/02/24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6A3C9-9A50-6747-8110-F9E690E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BI-2001 Pengetahuan Lingkungan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4E8-B1CB-D64F-8C81-5095E30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8BA54-8585-8C42-AFDB-B8E6045E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C34B6-13EC-D347-9D46-E6E61CCE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306E-3AF7-DC42-8AA3-3A9335195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5D7E7-DDAE-1B44-9424-FAE482E4FF3E}" type="datetime1">
              <a:rPr lang="en-ID" smtClean="0"/>
              <a:t>12/02/24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7B548-6FEA-734E-BC01-541107FA2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BI-2001 Pengetahuan Lingkungan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FA75-6CEF-C64A-8575-33F7421FD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3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8BA54-8585-8C42-AFDB-B8E6045E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C34B6-13EC-D347-9D46-E6E61CCE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306E-3AF7-DC42-8AA3-3A9335195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E0383-4EC4-DB44-970D-6BB4D1AF15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7B548-6FEA-734E-BC01-541107FA2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FA75-6CEF-C64A-8575-33F7421FD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B0B5D-88AF-924C-9E93-96219341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516A-9D90-664A-80B4-5F8EADA8E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567" y="513566"/>
            <a:ext cx="4812939" cy="4443445"/>
          </a:xfrm>
        </p:spPr>
        <p:txBody>
          <a:bodyPr>
            <a:noAutofit/>
          </a:bodyPr>
          <a:lstStyle/>
          <a:p>
            <a:pPr algn="l"/>
            <a:r>
              <a:rPr lang="en-US" sz="4400" dirty="0" err="1">
                <a:latin typeface="Avenir Next LT Pro" panose="020B0504020202020204" pitchFamily="34" charset="77"/>
              </a:rPr>
              <a:t>Topik</a:t>
            </a:r>
            <a:r>
              <a:rPr lang="en-US" sz="4400" dirty="0">
                <a:latin typeface="Avenir Next LT Pro" panose="020B0504020202020204" pitchFamily="34" charset="77"/>
              </a:rPr>
              <a:t> 11</a:t>
            </a:r>
            <a:br>
              <a:rPr lang="en-US" sz="4400" dirty="0">
                <a:latin typeface="Avenir Next LT Pro" panose="020B0504020202020204" pitchFamily="34" charset="77"/>
              </a:rPr>
            </a:br>
            <a:r>
              <a:rPr lang="en-US" sz="4400" dirty="0" err="1">
                <a:latin typeface="Avenir Next LT Pro" panose="020B0504020202020204" pitchFamily="34" charset="77"/>
              </a:rPr>
              <a:t>Keberlanjutan</a:t>
            </a:r>
            <a:r>
              <a:rPr lang="en-US" sz="4400" dirty="0">
                <a:latin typeface="Avenir Next LT Pro" panose="020B0504020202020204" pitchFamily="34" charset="77"/>
              </a:rPr>
              <a:t> </a:t>
            </a:r>
            <a:r>
              <a:rPr lang="en-US" sz="4400" dirty="0" err="1">
                <a:latin typeface="Avenir Next LT Pro" panose="020B0504020202020204" pitchFamily="34" charset="77"/>
              </a:rPr>
              <a:t>Kualitas</a:t>
            </a:r>
            <a:r>
              <a:rPr lang="en-US" sz="4400" dirty="0">
                <a:latin typeface="Avenir Next LT Pro" panose="020B0504020202020204" pitchFamily="34" charset="77"/>
              </a:rPr>
              <a:t> </a:t>
            </a:r>
            <a:r>
              <a:rPr lang="en-US" sz="4400" dirty="0" err="1">
                <a:latin typeface="Avenir Next LT Pro" panose="020B0504020202020204" pitchFamily="34" charset="77"/>
              </a:rPr>
              <a:t>Lingkungan</a:t>
            </a:r>
            <a:r>
              <a:rPr lang="en-US" sz="4400" dirty="0">
                <a:latin typeface="Avenir Next LT Pro" panose="020B0504020202020204" pitchFamily="34" charset="77"/>
              </a:rPr>
              <a:t> II:</a:t>
            </a:r>
            <a:br>
              <a:rPr lang="en-US" sz="4400" dirty="0">
                <a:latin typeface="Avenir Next LT Pro" panose="020B0504020202020204" pitchFamily="34" charset="77"/>
              </a:rPr>
            </a:br>
            <a:r>
              <a:rPr lang="en-US" sz="4400" dirty="0" err="1">
                <a:latin typeface="Avenir Next LT Pro" panose="020B0504020202020204" pitchFamily="34" charset="77"/>
              </a:rPr>
              <a:t>Limbah</a:t>
            </a:r>
            <a:r>
              <a:rPr lang="en-US" sz="4400" dirty="0">
                <a:latin typeface="Avenir Next LT Pro" panose="020B0504020202020204" pitchFamily="34" charset="77"/>
              </a:rPr>
              <a:t> &amp; </a:t>
            </a:r>
            <a:r>
              <a:rPr lang="en-US" sz="4400" dirty="0" err="1">
                <a:latin typeface="Avenir Next LT Pro" panose="020B0504020202020204" pitchFamily="34" charset="77"/>
              </a:rPr>
              <a:t>Lingkungan</a:t>
            </a:r>
            <a:r>
              <a:rPr lang="en-US" sz="4400" dirty="0">
                <a:latin typeface="Avenir Next LT Pro" panose="020B0504020202020204" pitchFamily="34" charset="77"/>
              </a:rPr>
              <a:t> </a:t>
            </a:r>
            <a:r>
              <a:rPr lang="en-US" sz="4400" dirty="0" err="1">
                <a:latin typeface="Avenir Next LT Pro" panose="020B0504020202020204" pitchFamily="34" charset="77"/>
              </a:rPr>
              <a:t>Perkotaan</a:t>
            </a:r>
            <a:endParaRPr lang="en-US" sz="4400" dirty="0">
              <a:latin typeface="Avenir Next LT Pro" panose="020B050402020202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2A02B-7A97-8742-A687-32244FC5A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567" y="5149516"/>
            <a:ext cx="5799551" cy="103834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BI-2001 PENGETAHUAN LINGKUNGAN</a:t>
            </a:r>
          </a:p>
          <a:p>
            <a:pPr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SEMESTER 2 – 2023/2024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4C238-0506-DB4D-B56D-A17FA86E0085}"/>
              </a:ext>
            </a:extLst>
          </p:cNvPr>
          <p:cNvSpPr txBox="1"/>
          <p:nvPr/>
        </p:nvSpPr>
        <p:spPr>
          <a:xfrm>
            <a:off x="5517607" y="6581001"/>
            <a:ext cx="6674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failedarchitecture.com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jakartas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-superblocks-continue-a-legacy-of-urban-segregation/</a:t>
            </a:r>
          </a:p>
        </p:txBody>
      </p:sp>
      <p:pic>
        <p:nvPicPr>
          <p:cNvPr id="1028" name="Picture 4" descr="Kenali Virus COVID-19">
            <a:extLst>
              <a:ext uri="{FF2B5EF4-FFF2-40B4-BE49-F238E27FC236}">
                <a16:creationId xmlns:a16="http://schemas.microsoft.com/office/drawing/2014/main" id="{70A70B7D-B4B5-6342-B980-516861267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65495" y="0"/>
            <a:ext cx="5326504" cy="639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karta’s Superblocks Continue a Legacy of Urban Segregation">
            <a:extLst>
              <a:ext uri="{FF2B5EF4-FFF2-40B4-BE49-F238E27FC236}">
                <a16:creationId xmlns:a16="http://schemas.microsoft.com/office/drawing/2014/main" id="{D1CD3D83-19E3-E345-A99F-D7EB3D34E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26506" y="0"/>
            <a:ext cx="6865493" cy="639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01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Gas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D9020-786C-6C41-A618-CCD5A6B599C7}"/>
              </a:ext>
            </a:extLst>
          </p:cNvPr>
          <p:cNvSpPr txBox="1"/>
          <p:nvPr/>
        </p:nvSpPr>
        <p:spPr>
          <a:xfrm>
            <a:off x="2180925" y="6596390"/>
            <a:ext cx="10011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en-US" sz="11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https://waste4change.com/blog/getting-to-know-waste-related-greenhouse-gases/; http://</a:t>
            </a:r>
            <a:r>
              <a:rPr lang="en-US" sz="11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reports.theneweconomy.com</a:t>
            </a:r>
            <a:r>
              <a:rPr lang="en-US" sz="1100" dirty="0">
                <a:solidFill>
                  <a:prstClr val="white"/>
                </a:solidFill>
                <a:latin typeface="Avenir Next LT Pro" panose="020B0504020202020204" pitchFamily="34" charset="77"/>
              </a:rPr>
              <a:t>/converting-waste-gas-to-energy/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7" name="Picture 2" descr="Converting waste gas to energy | The New Economy Reports">
            <a:extLst>
              <a:ext uri="{FF2B5EF4-FFF2-40B4-BE49-F238E27FC236}">
                <a16:creationId xmlns:a16="http://schemas.microsoft.com/office/drawing/2014/main" id="{4FDD5F5A-5609-144A-9A01-0FA8180C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9046" y="1585669"/>
            <a:ext cx="7609386" cy="4473487"/>
          </a:xfrm>
          <a:prstGeom prst="roundRect">
            <a:avLst>
              <a:gd name="adj" fmla="val 4313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34AC392-2071-0846-B15A-5D257AC2B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3568" y="2032000"/>
            <a:ext cx="3171742" cy="4027156"/>
          </a:xfrm>
          <a:prstGeom prst="roundRect">
            <a:avLst>
              <a:gd name="adj" fmla="val 351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2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Gas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D9020-786C-6C41-A618-CCD5A6B599C7}"/>
              </a:ext>
            </a:extLst>
          </p:cNvPr>
          <p:cNvSpPr txBox="1"/>
          <p:nvPr/>
        </p:nvSpPr>
        <p:spPr>
          <a:xfrm>
            <a:off x="0" y="6450360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1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1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www.semanticscholar.org</a:t>
            </a:r>
            <a:r>
              <a:rPr lang="en-US" sz="1100" dirty="0">
                <a:solidFill>
                  <a:prstClr val="white"/>
                </a:solidFill>
                <a:latin typeface="Avenir Next LT Pro" panose="020B0504020202020204" pitchFamily="34" charset="77"/>
              </a:rPr>
              <a:t>/paper/Mitigation-of-Enteric-Methane-Emissions-from-Dairy-</a:t>
            </a:r>
            <a:r>
              <a:rPr lang="en-US" sz="11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Ruark</a:t>
            </a:r>
            <a:r>
              <a:rPr lang="en-US" sz="1100" dirty="0">
                <a:solidFill>
                  <a:prstClr val="white"/>
                </a:solidFill>
                <a:latin typeface="Avenir Next LT Pro" panose="020B0504020202020204" pitchFamily="34" charset="77"/>
              </a:rPr>
              <a:t>/55b04f286f905ecfc03ccbdea26fad6e50f7aa7d; https://</a:t>
            </a:r>
            <a:r>
              <a:rPr lang="en-US" sz="11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blog.humanesociety.org</a:t>
            </a:r>
            <a:r>
              <a:rPr lang="en-US" sz="1100" dirty="0">
                <a:solidFill>
                  <a:prstClr val="white"/>
                </a:solidFill>
                <a:latin typeface="Avenir Next LT Pro" panose="020B0504020202020204" pitchFamily="34" charset="77"/>
              </a:rPr>
              <a:t>/2019/06/</a:t>
            </a:r>
            <a:r>
              <a:rPr lang="en-US" sz="11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epa</a:t>
            </a:r>
            <a:r>
              <a:rPr lang="en-US" sz="1100" dirty="0">
                <a:solidFill>
                  <a:prstClr val="white"/>
                </a:solidFill>
                <a:latin typeface="Avenir Next LT Pro" panose="020B0504020202020204" pitchFamily="34" charset="77"/>
              </a:rPr>
              <a:t>-gives-factory-farms-a-free-pass-on-toxic-air-</a:t>
            </a:r>
            <a:r>
              <a:rPr lang="en-US" sz="11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emissions.html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13314" name="Picture 2" descr="PDF] Mitigation of Enteric Methane Emissions from Dairy Cows | Semantic  Scholar">
            <a:extLst>
              <a:ext uri="{FF2B5EF4-FFF2-40B4-BE49-F238E27FC236}">
                <a16:creationId xmlns:a16="http://schemas.microsoft.com/office/drawing/2014/main" id="{51768577-5CB7-AB4A-AD55-889013B5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568" y="2829190"/>
            <a:ext cx="5795979" cy="25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PA gives factory farms a free pass on toxic air emissions">
            <a:extLst>
              <a:ext uri="{FF2B5EF4-FFF2-40B4-BE49-F238E27FC236}">
                <a16:creationId xmlns:a16="http://schemas.microsoft.com/office/drawing/2014/main" id="{B8AE4C6F-0ECD-0D43-B45A-061436C94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1130" y="0"/>
            <a:ext cx="5620870" cy="640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DA219E-C63F-CF45-88E3-FBE80C281B26}"/>
              </a:ext>
            </a:extLst>
          </p:cNvPr>
          <p:cNvSpPr txBox="1"/>
          <p:nvPr/>
        </p:nvSpPr>
        <p:spPr>
          <a:xfrm>
            <a:off x="513568" y="5795993"/>
            <a:ext cx="4474302" cy="306467"/>
          </a:xfrm>
          <a:prstGeom prst="round2DiagRect">
            <a:avLst/>
          </a:prstGeom>
          <a:solidFill>
            <a:srgbClr val="18C1A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Buangan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methana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dari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sistem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pencernaan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ternak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ruminansia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02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834BBD4-C7EB-D444-B900-654E48224289}"/>
              </a:ext>
            </a:extLst>
          </p:cNvPr>
          <p:cNvSpPr txBox="1">
            <a:spLocks/>
          </p:cNvSpPr>
          <p:nvPr/>
        </p:nvSpPr>
        <p:spPr>
          <a:xfrm>
            <a:off x="511444" y="495946"/>
            <a:ext cx="5067946" cy="5393410"/>
          </a:xfrm>
          <a:prstGeom prst="roundRect">
            <a:avLst>
              <a:gd name="adj" fmla="val 3211"/>
            </a:avLst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79500" marR="0" lvl="0" indent="-71437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B. 	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Isu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Lingkungan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Perkotaan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venir Next LT Pro" panose="020B0504020202020204" pitchFamily="34" charset="77"/>
              <a:ea typeface="+mj-ea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EA30DA-951E-0045-8E49-958AD93BBA67}"/>
              </a:ext>
            </a:extLst>
          </p:cNvPr>
          <p:cNvSpPr txBox="1"/>
          <p:nvPr/>
        </p:nvSpPr>
        <p:spPr>
          <a:xfrm>
            <a:off x="4516886" y="6581001"/>
            <a:ext cx="7675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theconversation.com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/indonesia-isnt-the-only-country-planning-new-cities-why-not-australia-116266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14338" name="Picture 2" descr="Indonesia isn&amp;#39;t the only country planning new cities. Why not Australia?">
            <a:extLst>
              <a:ext uri="{FF2B5EF4-FFF2-40B4-BE49-F238E27FC236}">
                <a16:creationId xmlns:a16="http://schemas.microsoft.com/office/drawing/2014/main" id="{1DE51F53-3971-724E-886F-C15F0AD65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0"/>
            <a:ext cx="6096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94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Trend </a:t>
            </a:r>
            <a:r>
              <a:rPr lang="en-US" sz="2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Populasi</a:t>
            </a:r>
            <a:r>
              <a:rPr lang="en-US" sz="2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di </a:t>
            </a:r>
            <a:r>
              <a:rPr lang="en-US" sz="2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Perkotaan</a:t>
            </a:r>
            <a:endParaRPr lang="en-US" sz="2800" b="1" dirty="0">
              <a:solidFill>
                <a:srgbClr val="F05133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4"/>
            <a:ext cx="5085567" cy="4116519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&gt;50% </a:t>
            </a:r>
            <a:r>
              <a:rPr lang="en-US" sz="1800" dirty="0" err="1">
                <a:latin typeface="Avenir Next LT Pro" panose="020B0504020202020204" pitchFamily="34" charset="77"/>
              </a:rPr>
              <a:t>penduduk</a:t>
            </a:r>
            <a:r>
              <a:rPr lang="en-US" sz="1800" dirty="0">
                <a:latin typeface="Avenir Next LT Pro" panose="020B0504020202020204" pitchFamily="34" charset="77"/>
              </a:rPr>
              <a:t> dunia </a:t>
            </a:r>
            <a:r>
              <a:rPr lang="en-US" sz="1800" dirty="0" err="1">
                <a:latin typeface="Avenir Next LT Pro" panose="020B0504020202020204" pitchFamily="34" charset="77"/>
              </a:rPr>
              <a:t>tinggal</a:t>
            </a:r>
            <a:r>
              <a:rPr lang="en-US" sz="1800" dirty="0">
                <a:latin typeface="Avenir Next LT Pro" panose="020B0504020202020204" pitchFamily="34" charset="77"/>
              </a:rPr>
              <a:t> di </a:t>
            </a:r>
            <a:r>
              <a:rPr lang="en-US" sz="1800" dirty="0" err="1">
                <a:latin typeface="Avenir Next LT Pro" panose="020B0504020202020204" pitchFamily="34" charset="77"/>
              </a:rPr>
              <a:t>daerah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perkotaan</a:t>
            </a:r>
            <a:r>
              <a:rPr lang="en-US" sz="1800" dirty="0">
                <a:latin typeface="Avenir Next LT Pro" panose="020B0504020202020204" pitchFamily="34" charset="77"/>
              </a:rPr>
              <a:t> (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urban</a:t>
            </a:r>
            <a:r>
              <a:rPr lang="en-US" sz="1800" dirty="0">
                <a:latin typeface="Avenir Next LT Pro" panose="020B0504020202020204" pitchFamily="34" charset="77"/>
              </a:rPr>
              <a:t>) &amp; </a:t>
            </a:r>
            <a:r>
              <a:rPr lang="en-US" sz="1800" dirty="0" err="1">
                <a:latin typeface="Avenir Next LT Pro" panose="020B0504020202020204" pitchFamily="34" charset="77"/>
              </a:rPr>
              <a:t>pinggiran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kota</a:t>
            </a:r>
            <a:r>
              <a:rPr lang="en-US" sz="1800" dirty="0">
                <a:latin typeface="Avenir Next LT Pro" panose="020B0504020202020204" pitchFamily="34" charset="77"/>
              </a:rPr>
              <a:t> (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sub-urban</a:t>
            </a:r>
            <a:r>
              <a:rPr lang="en-US" sz="1800" dirty="0">
                <a:latin typeface="Avenir Next LT Pro" panose="020B0504020202020204" pitchFamily="34" charset="77"/>
              </a:rPr>
              <a:t>), </a:t>
            </a:r>
            <a:r>
              <a:rPr lang="en-US" sz="1800" dirty="0" err="1">
                <a:latin typeface="Avenir Next LT Pro" panose="020B0504020202020204" pitchFamily="34" charset="77"/>
              </a:rPr>
              <a:t>sisanya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tinggal</a:t>
            </a:r>
            <a:r>
              <a:rPr lang="en-US" sz="1800" dirty="0">
                <a:latin typeface="Avenir Next LT Pro" panose="020B0504020202020204" pitchFamily="34" charset="77"/>
              </a:rPr>
              <a:t> di </a:t>
            </a:r>
            <a:r>
              <a:rPr lang="en-US" sz="1800" dirty="0" err="1">
                <a:latin typeface="Avenir Next LT Pro" panose="020B0504020202020204" pitchFamily="34" charset="77"/>
              </a:rPr>
              <a:t>daerah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pedesaan</a:t>
            </a:r>
            <a:r>
              <a:rPr lang="en-US" sz="1800" dirty="0">
                <a:latin typeface="Avenir Next LT Pro" panose="020B0504020202020204" pitchFamily="34" charset="77"/>
              </a:rPr>
              <a:t> (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rural</a:t>
            </a:r>
            <a:r>
              <a:rPr lang="en-US" sz="1800" dirty="0">
                <a:latin typeface="Avenir Next LT Pro" panose="020B0504020202020204" pitchFamily="34" charset="77"/>
              </a:rPr>
              <a:t>).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Urbanisasi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menyatakan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pembentukan</a:t>
            </a:r>
            <a:r>
              <a:rPr lang="en-US" sz="1800" dirty="0">
                <a:latin typeface="Avenir Next LT Pro" panose="020B0504020202020204" pitchFamily="34" charset="77"/>
              </a:rPr>
              <a:t> &amp; </a:t>
            </a:r>
            <a:r>
              <a:rPr lang="en-US" sz="1800" dirty="0" err="1">
                <a:latin typeface="Avenir Next LT Pro" panose="020B0504020202020204" pitchFamily="34" charset="77"/>
              </a:rPr>
              <a:t>pertumbuhan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daerah</a:t>
            </a:r>
            <a:r>
              <a:rPr lang="en-US" sz="1800" dirty="0">
                <a:latin typeface="Avenir Next LT Pro" panose="020B0504020202020204" pitchFamily="34" charset="77"/>
              </a:rPr>
              <a:t> urban &amp; sub-urban yang </a:t>
            </a:r>
            <a:r>
              <a:rPr lang="en-US" sz="1800" dirty="0" err="1">
                <a:latin typeface="Avenir Next LT Pro" panose="020B0504020202020204" pitchFamily="34" charset="77"/>
              </a:rPr>
              <a:t>diukur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persentase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penduduk</a:t>
            </a:r>
            <a:r>
              <a:rPr lang="en-US" sz="1800" dirty="0"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latin typeface="Avenir Next LT Pro" panose="020B0504020202020204" pitchFamily="34" charset="77"/>
              </a:rPr>
              <a:t>tinggal</a:t>
            </a:r>
            <a:r>
              <a:rPr lang="en-US" sz="1800" dirty="0">
                <a:latin typeface="Avenir Next LT Pro" panose="020B0504020202020204" pitchFamily="34" charset="77"/>
              </a:rPr>
              <a:t> di </a:t>
            </a:r>
            <a:r>
              <a:rPr lang="en-US" sz="1800" dirty="0" err="1">
                <a:latin typeface="Avenir Next LT Pro" panose="020B0504020202020204" pitchFamily="34" charset="77"/>
              </a:rPr>
              <a:t>daerah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tersebut</a:t>
            </a:r>
            <a:r>
              <a:rPr lang="en-US" sz="1800" dirty="0">
                <a:latin typeface="Avenir Next LT Pro" panose="020B0504020202020204" pitchFamily="34" charset="77"/>
              </a:rPr>
              <a:t>. </a:t>
            </a:r>
          </a:p>
          <a:p>
            <a:pPr marL="358775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Pertumbuhan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kota</a:t>
            </a:r>
            <a:r>
              <a:rPr lang="en-US" sz="18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>
                <a:latin typeface="Avenir Next LT Pro" panose="020B0504020202020204" pitchFamily="34" charset="77"/>
              </a:rPr>
              <a:t>(</a:t>
            </a:r>
            <a:r>
              <a:rPr lang="en-US" sz="18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urban growth</a:t>
            </a:r>
            <a:r>
              <a:rPr lang="en-US" sz="1800" dirty="0">
                <a:latin typeface="Avenir Next LT Pro" panose="020B0504020202020204" pitchFamily="34" charset="77"/>
              </a:rPr>
              <a:t>) </a:t>
            </a:r>
            <a:r>
              <a:rPr lang="en-US" sz="1800" dirty="0" err="1">
                <a:latin typeface="Avenir Next LT Pro" panose="020B0504020202020204" pitchFamily="34" charset="77"/>
              </a:rPr>
              <a:t>adalah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laju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pertambahan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penduduk</a:t>
            </a:r>
            <a:r>
              <a:rPr lang="en-US" sz="1800" dirty="0"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latin typeface="Avenir Next LT Pro" panose="020B0504020202020204" pitchFamily="34" charset="77"/>
              </a:rPr>
              <a:t>perkotaan</a:t>
            </a:r>
            <a:r>
              <a:rPr lang="en-US" sz="18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328246" y="6416334"/>
            <a:ext cx="1186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 &amp; </a:t>
            </a:r>
          </a:p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www.cnnindonesia.com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nasional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/20200814065801-20-535559/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penduduk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kabupaten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bogor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terbanyak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-tana-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tidung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tersedikit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15362" name="Picture 2" descr="Penduduk Kabupaten Bogor Terbanyak, Tana Tidung Tersedikit">
            <a:extLst>
              <a:ext uri="{FF2B5EF4-FFF2-40B4-BE49-F238E27FC236}">
                <a16:creationId xmlns:a16="http://schemas.microsoft.com/office/drawing/2014/main" id="{44C55058-56CF-B94D-B6D6-4D4A13B4C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0"/>
            <a:ext cx="6095999" cy="641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50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Penyebab</a:t>
            </a:r>
            <a:r>
              <a:rPr lang="en-US" sz="28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Urban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6"/>
            <a:ext cx="5085567" cy="411651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ctr">
            <a:no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Natural/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alami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dimana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laju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kelahiran</a:t>
            </a:r>
            <a:r>
              <a:rPr lang="en-US" sz="2000" dirty="0">
                <a:latin typeface="Avenir Next LT Pro" panose="020B0504020202020204" pitchFamily="34" charset="77"/>
              </a:rPr>
              <a:t> &gt; </a:t>
            </a:r>
            <a:r>
              <a:rPr lang="en-US" sz="2000" dirty="0" err="1">
                <a:latin typeface="Avenir Next LT Pro" panose="020B0504020202020204" pitchFamily="34" charset="77"/>
              </a:rPr>
              <a:t>laju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kematian</a:t>
            </a:r>
            <a:endParaRPr lang="en-US" sz="2000" dirty="0">
              <a:latin typeface="Avenir Next LT Pro" panose="020B0504020202020204" pitchFamily="34" charset="77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Imigrasi</a:t>
            </a:r>
            <a:r>
              <a:rPr lang="en-US" sz="2000" dirty="0">
                <a:latin typeface="Avenir Next LT Pro" panose="020B0504020202020204" pitchFamily="34" charset="77"/>
              </a:rPr>
              <a:t>, </a:t>
            </a:r>
            <a:r>
              <a:rPr lang="en-US" sz="2000" dirty="0" err="1">
                <a:latin typeface="Avenir Next LT Pro" panose="020B0504020202020204" pitchFamily="34" charset="77"/>
              </a:rPr>
              <a:t>sebagian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besar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berasal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dari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daerah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pedesaan</a:t>
            </a:r>
            <a:r>
              <a:rPr lang="en-US" sz="2000" dirty="0">
                <a:latin typeface="Avenir Next LT Pro" panose="020B0504020202020204" pitchFamily="34" charset="77"/>
              </a:rPr>
              <a:t>/rural </a:t>
            </a:r>
          </a:p>
          <a:p>
            <a:pPr marL="815975" lvl="1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2000" dirty="0" err="1">
                <a:latin typeface="Avenir Next LT Pro" panose="020B0504020202020204" pitchFamily="34" charset="77"/>
              </a:rPr>
              <a:t>Mencari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lapangan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kerja</a:t>
            </a:r>
            <a:endParaRPr lang="en-US" sz="2000" dirty="0">
              <a:latin typeface="Avenir Next LT Pro" panose="020B0504020202020204" pitchFamily="34" charset="77"/>
            </a:endParaRPr>
          </a:p>
          <a:p>
            <a:pPr marL="815975" lvl="1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2000" dirty="0" err="1">
                <a:latin typeface="Avenir Next LT Pro" panose="020B0504020202020204" pitchFamily="34" charset="77"/>
              </a:rPr>
              <a:t>Mencari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sumber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pangan</a:t>
            </a:r>
            <a:r>
              <a:rPr lang="en-US" sz="2000" dirty="0">
                <a:latin typeface="Avenir Next LT Pro" panose="020B0504020202020204" pitchFamily="34" charset="77"/>
              </a:rPr>
              <a:t>/</a:t>
            </a:r>
            <a:r>
              <a:rPr lang="en-US" sz="2000" dirty="0" err="1">
                <a:latin typeface="Avenir Next LT Pro" panose="020B0504020202020204" pitchFamily="34" charset="77"/>
              </a:rPr>
              <a:t>makanan</a:t>
            </a:r>
            <a:endParaRPr lang="en-US" sz="2000" dirty="0">
              <a:latin typeface="Avenir Next LT Pro" panose="020B0504020202020204" pitchFamily="34" charset="77"/>
            </a:endParaRPr>
          </a:p>
          <a:p>
            <a:pPr marL="815975" lvl="1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2000" dirty="0" err="1">
                <a:latin typeface="Avenir Next LT Pro" panose="020B0504020202020204" pitchFamily="34" charset="77"/>
              </a:rPr>
              <a:t>Mencari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tempat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tinggal</a:t>
            </a:r>
            <a:endParaRPr lang="en-US" sz="2000" dirty="0">
              <a:latin typeface="Avenir Next LT Pro" panose="020B0504020202020204" pitchFamily="34" charset="77"/>
            </a:endParaRPr>
          </a:p>
          <a:p>
            <a:pPr marL="815975" lvl="1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2000" dirty="0" err="1">
                <a:latin typeface="Avenir Next LT Pro" panose="020B0504020202020204" pitchFamily="34" charset="77"/>
              </a:rPr>
              <a:t>Mencari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kesempatan</a:t>
            </a:r>
            <a:r>
              <a:rPr lang="en-US" sz="2000" dirty="0">
                <a:latin typeface="Avenir Next LT Pro" panose="020B0504020202020204" pitchFamily="34" charset="77"/>
              </a:rPr>
              <a:t> Pendidikan yang </a:t>
            </a:r>
            <a:r>
              <a:rPr lang="en-US" sz="2000" dirty="0" err="1">
                <a:latin typeface="Avenir Next LT Pro" panose="020B0504020202020204" pitchFamily="34" charset="77"/>
              </a:rPr>
              <a:t>lebih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baik</a:t>
            </a:r>
            <a:endParaRPr lang="en-US" sz="2000" dirty="0">
              <a:latin typeface="Avenir Next LT Pro" panose="020B0504020202020204" pitchFamily="34" charset="77"/>
            </a:endParaRPr>
          </a:p>
          <a:p>
            <a:pPr marL="815975" lvl="1" indent="-358775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2000" dirty="0" err="1">
                <a:latin typeface="Avenir Next LT Pro" panose="020B0504020202020204" pitchFamily="34" charset="77"/>
              </a:rPr>
              <a:t>Dsb</a:t>
            </a:r>
            <a:r>
              <a:rPr lang="en-US" sz="20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328246" y="6570530"/>
            <a:ext cx="11863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 &amp; 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www.harnas.co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/2018/02/20/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lapangan-kerja-makin-sulit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17410" name="Picture 2" descr="Lapangan Kerja Makin Sulit">
            <a:extLst>
              <a:ext uri="{FF2B5EF4-FFF2-40B4-BE49-F238E27FC236}">
                <a16:creationId xmlns:a16="http://schemas.microsoft.com/office/drawing/2014/main" id="{42A7BB41-129C-B54F-AD5E-BF9010DA0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0471"/>
            <a:ext cx="6096000" cy="640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16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0" y="282095"/>
            <a:ext cx="11164862" cy="645834"/>
          </a:xfrm>
          <a:prstGeom prst="round2DiagRect">
            <a:avLst/>
          </a:prstGeom>
          <a:solidFill>
            <a:srgbClr val="F05133"/>
          </a:solidFill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PRO &amp; KONTRA ISU URBANISASI</a:t>
            </a:r>
            <a:endParaRPr lang="en-US" sz="24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28B8D-371F-834B-B4CE-A89B45450B5F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5F7722-FEB7-B24F-8F66-AF8D83DCD6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634343"/>
              </p:ext>
            </p:extLst>
          </p:nvPr>
        </p:nvGraphicFramePr>
        <p:xfrm>
          <a:off x="513569" y="1146876"/>
          <a:ext cx="11164863" cy="5210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9327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Degradasi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</a:b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Modal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Alam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A7557-222F-A949-AB08-481F336E707B}"/>
              </a:ext>
            </a:extLst>
          </p:cNvPr>
          <p:cNvSpPr txBox="1"/>
          <p:nvPr/>
        </p:nvSpPr>
        <p:spPr>
          <a:xfrm>
            <a:off x="935842" y="6581001"/>
            <a:ext cx="1125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);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jakarta.bisnis.com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/read/20200202/383/1196296/4-tahun-berdiri-ini-terobosan-bptj-atasi-kemacetan-jakarta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9B693-3906-3545-8C50-FABB90F6A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62893"/>
            <a:ext cx="6096000" cy="363126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C12916D-9426-5649-81A8-0004BC95C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0"/>
            <a:ext cx="6096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0452EC-F14E-2642-A47F-304000471CBF}"/>
              </a:ext>
            </a:extLst>
          </p:cNvPr>
          <p:cNvSpPr txBox="1"/>
          <p:nvPr/>
        </p:nvSpPr>
        <p:spPr>
          <a:xfrm>
            <a:off x="6096000" y="5272963"/>
            <a:ext cx="6096000" cy="954107"/>
          </a:xfrm>
          <a:prstGeom prst="rect">
            <a:avLst/>
          </a:prstGeom>
          <a:solidFill>
            <a:srgbClr val="18C1A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Gaya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hidup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yang </a:t>
            </a:r>
            <a:r>
              <a:rPr lang="en-US" sz="1400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car-centered 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dan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belum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adanya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transportasi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publik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baik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menjadi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salah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satu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dari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faktor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penyebab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degradasi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modal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alam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di Kawasan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perkotaan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. Pada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kasus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ini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kemacetan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menyumbangkan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lebih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dari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80%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pencemaran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udara</a:t>
            </a:r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di DKI Jakarta</a:t>
            </a:r>
          </a:p>
        </p:txBody>
      </p:sp>
    </p:spTree>
    <p:extLst>
      <p:ext uri="{BB962C8B-B14F-4D97-AF65-F5344CB8AC3E}">
        <p14:creationId xmlns:p14="http://schemas.microsoft.com/office/powerpoint/2010/main" val="531168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2F71D9-B692-1540-8269-533386C2FD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6" y="994716"/>
            <a:ext cx="12181114" cy="4868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2D5F76-C061-F946-9DE3-FC15A377A767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544178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834BBD4-C7EB-D444-B900-654E48224289}"/>
              </a:ext>
            </a:extLst>
          </p:cNvPr>
          <p:cNvSpPr txBox="1">
            <a:spLocks/>
          </p:cNvSpPr>
          <p:nvPr/>
        </p:nvSpPr>
        <p:spPr>
          <a:xfrm>
            <a:off x="511444" y="495946"/>
            <a:ext cx="5067946" cy="5393410"/>
          </a:xfrm>
          <a:prstGeom prst="roundRect">
            <a:avLst>
              <a:gd name="adj" fmla="val 3211"/>
            </a:avLst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8075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 startAt="3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Solusi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Berkelanjutan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venir Next LT Pro" panose="020B0504020202020204" pitchFamily="34" charset="77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36F47-75A0-6D4A-B5E7-857660F73C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3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Padat</a:t>
            </a:r>
            <a:endParaRPr lang="en-US" sz="24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28B8D-371F-834B-B4CE-A89B45450B5F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8383C2-F0DF-194F-B6DF-C6E7FFE52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6" y="1825626"/>
            <a:ext cx="11164868" cy="411651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latin typeface="Avenir Next LT Pro" panose="020B0504020202020204" pitchFamily="34" charset="77"/>
              </a:rPr>
              <a:t>Limbah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padat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dapat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menjadi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polutan</a:t>
            </a:r>
            <a:r>
              <a:rPr lang="en-US" sz="2000" dirty="0">
                <a:latin typeface="Avenir Next LT Pro" panose="020B0504020202020204" pitchFamily="34" charset="77"/>
              </a:rPr>
              <a:t> dan </a:t>
            </a:r>
            <a:r>
              <a:rPr lang="en-US" sz="2000" dirty="0" err="1">
                <a:latin typeface="Avenir Next LT Pro" panose="020B0504020202020204" pitchFamily="34" charset="77"/>
              </a:rPr>
              <a:t>menjadi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gambaran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konsumsi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sumber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daya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yang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tidak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dibutuhkan</a:t>
            </a:r>
            <a:r>
              <a:rPr lang="en-US" sz="2000" dirty="0">
                <a:latin typeface="Avenir Next LT Pro" panose="020B050402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000" dirty="0" err="1">
                <a:latin typeface="Avenir Next LT Pro" panose="020B0504020202020204" pitchFamily="34" charset="77"/>
              </a:rPr>
              <a:t>Limbah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berbahaya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berkontribusi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terhadap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polusi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serta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degradasi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modal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alam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,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masalah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kesehatan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&amp;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kematian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dini</a:t>
            </a:r>
            <a:r>
              <a:rPr lang="en-US" sz="2000" dirty="0">
                <a:latin typeface="Avenir Next LT Pro" panose="020B050402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000" dirty="0" err="1">
                <a:latin typeface="Avenir Next LT Pro" panose="020B0504020202020204" pitchFamily="34" charset="77"/>
              </a:rPr>
              <a:t>Metode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penanganan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limbah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padat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dapat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dilakukan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melalui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pengurangan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dirty="0">
                <a:latin typeface="Avenir Next LT Pro" panose="020B0504020202020204" pitchFamily="34" charset="77"/>
              </a:rPr>
              <a:t>(</a:t>
            </a:r>
            <a:r>
              <a:rPr lang="en-US" sz="2000" dirty="0" err="1">
                <a:latin typeface="Avenir Next LT Pro" panose="020B0504020202020204" pitchFamily="34" charset="77"/>
              </a:rPr>
              <a:t>dasar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utama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dari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prinsip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i="1" dirty="0">
                <a:latin typeface="Avenir Next LT Pro" panose="020B0504020202020204" pitchFamily="34" charset="77"/>
              </a:rPr>
              <a:t>reduce – reuse – recycle</a:t>
            </a:r>
            <a:r>
              <a:rPr lang="en-US" sz="2000" dirty="0">
                <a:latin typeface="Avenir Next LT Pro" panose="020B0504020202020204" pitchFamily="34" charset="77"/>
              </a:rPr>
              <a:t>) dan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pengelolaan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0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terpadu</a:t>
            </a:r>
            <a:r>
              <a:rPr lang="en-US" sz="2000" dirty="0">
                <a:latin typeface="Avenir Next LT Pro" panose="020B0504020202020204" pitchFamily="34" charset="7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sz="2000" dirty="0" err="1">
                <a:latin typeface="Avenir Next LT Pro" panose="020B0504020202020204" pitchFamily="34" charset="77"/>
              </a:rPr>
              <a:t>Aktivitas</a:t>
            </a:r>
            <a:r>
              <a:rPr lang="en-US" sz="2000" dirty="0">
                <a:latin typeface="Avenir Next LT Pro" panose="020B0504020202020204" pitchFamily="34" charset="77"/>
              </a:rPr>
              <a:t> “</a:t>
            </a:r>
            <a:r>
              <a:rPr lang="en-US" sz="20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reusing</a:t>
            </a:r>
            <a:r>
              <a:rPr lang="en-US" sz="2000" dirty="0">
                <a:latin typeface="Avenir Next LT Pro" panose="020B0504020202020204" pitchFamily="34" charset="77"/>
              </a:rPr>
              <a:t>” </a:t>
            </a:r>
            <a:r>
              <a:rPr lang="en-US" sz="2000" dirty="0" err="1">
                <a:latin typeface="Avenir Next LT Pro" panose="020B0504020202020204" pitchFamily="34" charset="77"/>
              </a:rPr>
              <a:t>dapat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mengurangi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konsumsi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materi</a:t>
            </a:r>
            <a:r>
              <a:rPr lang="en-US" sz="2000" dirty="0">
                <a:latin typeface="Avenir Next LT Pro" panose="020B0504020202020204" pitchFamily="34" charset="77"/>
              </a:rPr>
              <a:t> &amp; </a:t>
            </a:r>
            <a:r>
              <a:rPr lang="en-US" sz="2000" dirty="0" err="1">
                <a:latin typeface="Avenir Next LT Pro" panose="020B0504020202020204" pitchFamily="34" charset="77"/>
              </a:rPr>
              <a:t>sumber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daya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energi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serta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mengurangi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polusi</a:t>
            </a:r>
            <a:r>
              <a:rPr lang="en-US" sz="2000" dirty="0">
                <a:latin typeface="Avenir Next LT Pro" panose="020B0504020202020204" pitchFamily="34" charset="77"/>
              </a:rPr>
              <a:t> &amp; </a:t>
            </a:r>
            <a:r>
              <a:rPr lang="en-US" sz="2000" dirty="0" err="1">
                <a:latin typeface="Avenir Next LT Pro" panose="020B0504020202020204" pitchFamily="34" charset="77"/>
              </a:rPr>
              <a:t>degradasi</a:t>
            </a:r>
            <a:r>
              <a:rPr lang="en-US" sz="2000" dirty="0">
                <a:latin typeface="Avenir Next LT Pro" panose="020B0504020202020204" pitchFamily="34" charset="77"/>
              </a:rPr>
              <a:t> modal </a:t>
            </a:r>
            <a:r>
              <a:rPr lang="en-US" sz="2000" dirty="0" err="1">
                <a:latin typeface="Avenir Next LT Pro" panose="020B0504020202020204" pitchFamily="34" charset="77"/>
              </a:rPr>
              <a:t>alam</a:t>
            </a:r>
            <a:endParaRPr lang="en-US" sz="2000" dirty="0">
              <a:latin typeface="Avenir Next LT Pro" panose="020B050402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US" sz="2000" dirty="0" err="1">
                <a:latin typeface="Avenir Next LT Pro" panose="020B0504020202020204" pitchFamily="34" charset="77"/>
              </a:rPr>
              <a:t>Aktivitas</a:t>
            </a:r>
            <a:r>
              <a:rPr lang="en-US" sz="2000" dirty="0">
                <a:latin typeface="Avenir Next LT Pro" panose="020B0504020202020204" pitchFamily="34" charset="77"/>
              </a:rPr>
              <a:t> “</a:t>
            </a:r>
            <a:r>
              <a:rPr lang="en-US" sz="20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recycling</a:t>
            </a:r>
            <a:r>
              <a:rPr lang="en-US" sz="2000" dirty="0">
                <a:latin typeface="Avenir Next LT Pro" panose="020B0504020202020204" pitchFamily="34" charset="77"/>
              </a:rPr>
              <a:t>” </a:t>
            </a:r>
            <a:r>
              <a:rPr lang="en-US" sz="2000" dirty="0" err="1">
                <a:latin typeface="Avenir Next LT Pro" panose="020B0504020202020204" pitchFamily="34" charset="77"/>
              </a:rPr>
              <a:t>memberikan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efek</a:t>
            </a:r>
            <a:r>
              <a:rPr lang="en-US" sz="2000" dirty="0">
                <a:latin typeface="Avenir Next LT Pro" panose="020B0504020202020204" pitchFamily="34" charset="77"/>
              </a:rPr>
              <a:t> yang </a:t>
            </a:r>
            <a:r>
              <a:rPr lang="en-US" sz="2000" dirty="0" err="1">
                <a:latin typeface="Avenir Next LT Pro" panose="020B0504020202020204" pitchFamily="34" charset="77"/>
              </a:rPr>
              <a:t>serupa</a:t>
            </a:r>
            <a:r>
              <a:rPr lang="en-US" sz="2000" dirty="0">
                <a:latin typeface="Avenir Next LT Pro" panose="020B0504020202020204" pitchFamily="34" charset="77"/>
              </a:rPr>
              <a:t> pada </a:t>
            </a:r>
            <a:r>
              <a:rPr lang="en-US" sz="2000" dirty="0" err="1">
                <a:latin typeface="Avenir Next LT Pro" panose="020B0504020202020204" pitchFamily="34" charset="77"/>
              </a:rPr>
              <a:t>tingkat</a:t>
            </a:r>
            <a:r>
              <a:rPr lang="en-US" sz="2000" dirty="0">
                <a:latin typeface="Avenir Next LT Pro" panose="020B0504020202020204" pitchFamily="34" charset="77"/>
              </a:rPr>
              <a:t> yang </a:t>
            </a:r>
            <a:r>
              <a:rPr lang="en-US" sz="2000" dirty="0" err="1">
                <a:latin typeface="Avenir Next LT Pro" panose="020B0504020202020204" pitchFamily="34" charset="77"/>
              </a:rPr>
              <a:t>lebih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rendah</a:t>
            </a:r>
            <a:r>
              <a:rPr lang="en-US" sz="2000" dirty="0">
                <a:latin typeface="Avenir Next LT Pro" panose="020B0504020202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288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5071686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Capaian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Pembelajaran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Topik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 11</a:t>
            </a:r>
            <a:endParaRPr lang="en-US" sz="24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9E46F5-8F5A-644A-BED0-5A92E072E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Mahasiswa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dapat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mengidentikasi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perbedaan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antar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jenis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limbah</a:t>
            </a:r>
            <a:r>
              <a:rPr lang="en-ID" sz="1800" dirty="0">
                <a:solidFill>
                  <a:srgbClr val="000000"/>
                </a:solidFill>
                <a:latin typeface="Avenir Next LT Pro" panose="020B0504020202020204" pitchFamily="34" charset="77"/>
              </a:rPr>
              <a:t>;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menjelaskan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isu-isu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utama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terkait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lingkungan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perkotaan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; dan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menjelaskan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alternatif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solusi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yang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berkelanjutan</a:t>
            </a:r>
            <a:r>
              <a:rPr lang="en-ID" sz="1800" dirty="0">
                <a:solidFill>
                  <a:srgbClr val="000000"/>
                </a:solidFill>
                <a:latin typeface="Avenir Next LT Pro" panose="020B0504020202020204" pitchFamily="34" charset="77"/>
              </a:rPr>
              <a:t>.</a:t>
            </a: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05B4C-8715-6344-89C6-120943C146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3567" y="4981433"/>
            <a:ext cx="1195529" cy="1195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519D8-6F42-4048-ACF9-520B2F90C5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44590" y="4981433"/>
            <a:ext cx="1195529" cy="1195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31E04F-4A47-534E-B2A8-C33063DEC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614" y="5905281"/>
            <a:ext cx="2423520" cy="2716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33C85D-9414-5A4D-8618-74420CFA2265}"/>
              </a:ext>
            </a:extLst>
          </p:cNvPr>
          <p:cNvSpPr txBox="1"/>
          <p:nvPr/>
        </p:nvSpPr>
        <p:spPr>
          <a:xfrm>
            <a:off x="6093942" y="6576315"/>
            <a:ext cx="6098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ozonewatch.gsfc.nasa.gov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/facts/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hole_SH.html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BE7D53-C588-3C4A-9D04-30F69C8B40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48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C2D5F76-C061-F946-9DE3-FC15A377A767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9E0A1F-CFF8-CE40-A252-1F65AC32C4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777" y="457200"/>
            <a:ext cx="8740589" cy="5943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088D4B-38EF-D042-BD3B-B9706CF4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987" y="2505579"/>
            <a:ext cx="3109635" cy="1135691"/>
          </a:xfrm>
          <a:prstGeom prst="round2DiagRect">
            <a:avLst/>
          </a:prstGeom>
          <a:solidFill>
            <a:srgbClr val="F05133"/>
          </a:solidFill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Pengelolaan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Padat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Terpadu</a:t>
            </a:r>
            <a:endParaRPr lang="en-US" sz="24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6163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E2B75D-2BC9-374C-8FF6-95DF7521F3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66655"/>
            <a:ext cx="6096000" cy="45529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63389FD-A692-864D-B34E-52EA295C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87" y="150610"/>
            <a:ext cx="3109635" cy="1135691"/>
          </a:xfrm>
          <a:prstGeom prst="round2DiagRect">
            <a:avLst/>
          </a:prstGeom>
          <a:solidFill>
            <a:srgbClr val="F05133"/>
          </a:solidFill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Pembangkit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Listrik Tenaga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Sampah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PLTSa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)</a:t>
            </a:r>
            <a:endParaRPr lang="en-US" sz="24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79820-3DBF-7E4F-8F14-9FAEF43DFC49}"/>
              </a:ext>
            </a:extLst>
          </p:cNvPr>
          <p:cNvSpPr txBox="1"/>
          <p:nvPr/>
        </p:nvSpPr>
        <p:spPr>
          <a:xfrm>
            <a:off x="552467" y="6581001"/>
            <a:ext cx="11639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2016);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www.mongabay.co.id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/2020/08/26/pltsa-benowo-dan-listrik-12-megawatt-hasil-pengolahan-sampah-di-surabaya/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F1A2692B-773B-704D-9755-CAFAA8E00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807" y="0"/>
            <a:ext cx="5925193" cy="334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90CE6A15-5323-9A4B-B24C-6A6F6187C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807" y="3005578"/>
            <a:ext cx="5925193" cy="337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CA1668-CE0E-4E4F-BBF0-9322B1CBC858}"/>
              </a:ext>
            </a:extLst>
          </p:cNvPr>
          <p:cNvSpPr txBox="1"/>
          <p:nvPr/>
        </p:nvSpPr>
        <p:spPr>
          <a:xfrm>
            <a:off x="9085086" y="3050303"/>
            <a:ext cx="31069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600" b="1" i="0" dirty="0" err="1">
                <a:solidFill>
                  <a:srgbClr val="F05133"/>
                </a:solidFill>
                <a:effectLst/>
                <a:latin typeface="Open Sans" panose="020B0606030504020204" pitchFamily="34" charset="0"/>
              </a:rPr>
              <a:t>PLTSa</a:t>
            </a:r>
            <a:r>
              <a:rPr lang="en-ID" sz="1600" b="1" i="0" dirty="0">
                <a:solidFill>
                  <a:srgbClr val="F051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1" i="0" dirty="0" err="1">
                <a:solidFill>
                  <a:srgbClr val="F05133"/>
                </a:solidFill>
                <a:effectLst/>
                <a:latin typeface="Open Sans" panose="020B0606030504020204" pitchFamily="34" charset="0"/>
              </a:rPr>
              <a:t>Benowo</a:t>
            </a:r>
            <a:r>
              <a:rPr lang="en-ID" sz="1600" b="1" i="0" dirty="0">
                <a:solidFill>
                  <a:srgbClr val="F05133"/>
                </a:solidFill>
                <a:effectLst/>
                <a:latin typeface="Open Sans" panose="020B0606030504020204" pitchFamily="34" charset="0"/>
              </a:rPr>
              <a:t> dan Listrik 12 Megawatt Hasil </a:t>
            </a:r>
            <a:r>
              <a:rPr lang="en-ID" sz="1600" b="1" i="0" dirty="0" err="1">
                <a:solidFill>
                  <a:srgbClr val="F05133"/>
                </a:solidFill>
                <a:effectLst/>
                <a:latin typeface="Open Sans" panose="020B0606030504020204" pitchFamily="34" charset="0"/>
              </a:rPr>
              <a:t>Pengolahan</a:t>
            </a:r>
            <a:r>
              <a:rPr lang="en-ID" sz="1600" b="1" i="0" dirty="0">
                <a:solidFill>
                  <a:srgbClr val="F051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1" i="0" dirty="0" err="1">
                <a:solidFill>
                  <a:srgbClr val="F05133"/>
                </a:solidFill>
                <a:effectLst/>
                <a:latin typeface="Open Sans" panose="020B0606030504020204" pitchFamily="34" charset="0"/>
              </a:rPr>
              <a:t>Sampah</a:t>
            </a:r>
            <a:r>
              <a:rPr lang="en-ID" sz="1600" b="1" i="0" dirty="0">
                <a:solidFill>
                  <a:srgbClr val="F05133"/>
                </a:solidFill>
                <a:effectLst/>
                <a:latin typeface="Open Sans" panose="020B0606030504020204" pitchFamily="34" charset="0"/>
              </a:rPr>
              <a:t> di Surabaya</a:t>
            </a:r>
          </a:p>
          <a:p>
            <a:pPr algn="r"/>
            <a:r>
              <a:rPr lang="en-ID" sz="1200" dirty="0">
                <a:latin typeface="Open Sans" panose="020B0606030504020204" pitchFamily="34" charset="0"/>
              </a:rPr>
              <a:t>[</a:t>
            </a:r>
            <a:r>
              <a:rPr lang="en-ID" sz="1200" dirty="0" err="1">
                <a:latin typeface="Open Sans" panose="020B0606030504020204" pitchFamily="34" charset="0"/>
              </a:rPr>
              <a:t>Mongabay</a:t>
            </a:r>
            <a:r>
              <a:rPr lang="en-ID" sz="1200" dirty="0">
                <a:latin typeface="Open Sans" panose="020B0606030504020204" pitchFamily="34" charset="0"/>
              </a:rPr>
              <a:t> Indonesia, </a:t>
            </a:r>
          </a:p>
          <a:p>
            <a:pPr algn="r"/>
            <a:r>
              <a:rPr lang="en-ID" sz="1200" dirty="0">
                <a:latin typeface="Open Sans" panose="020B0606030504020204" pitchFamily="34" charset="0"/>
              </a:rPr>
              <a:t>26 </a:t>
            </a:r>
            <a:r>
              <a:rPr lang="en-ID" sz="1200" dirty="0" err="1">
                <a:latin typeface="Open Sans" panose="020B0606030504020204" pitchFamily="34" charset="0"/>
              </a:rPr>
              <a:t>Agustus</a:t>
            </a:r>
            <a:r>
              <a:rPr lang="en-ID" sz="1200" dirty="0">
                <a:latin typeface="Open Sans" panose="020B0606030504020204" pitchFamily="34" charset="0"/>
              </a:rPr>
              <a:t> 2020]</a:t>
            </a:r>
            <a:endParaRPr lang="en-ID" sz="1200" i="0" dirty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48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63389FD-A692-864D-B34E-52EA295C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87" y="995737"/>
            <a:ext cx="3697331" cy="1135691"/>
          </a:xfrm>
          <a:prstGeom prst="round2DiagRect">
            <a:avLst/>
          </a:prstGeom>
          <a:solidFill>
            <a:srgbClr val="F05133"/>
          </a:solidFill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Pengelolaan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Sampah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Terpadu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&amp;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Mitigasi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Perubahan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Iklim</a:t>
            </a:r>
            <a:endParaRPr lang="en-US" sz="24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79820-3DBF-7E4F-8F14-9FAEF43DFC49}"/>
              </a:ext>
            </a:extLst>
          </p:cNvPr>
          <p:cNvSpPr txBox="1"/>
          <p:nvPr/>
        </p:nvSpPr>
        <p:spPr>
          <a:xfrm>
            <a:off x="552467" y="6581001"/>
            <a:ext cx="11639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Media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371BB-A6E5-894E-8D9D-A22FC5D5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84" y="0"/>
            <a:ext cx="3865416" cy="6343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886FA-0AC8-B34F-9DE1-22DAB34632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87" y="2867891"/>
            <a:ext cx="7755288" cy="3475355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36732711-C459-BB4A-866F-3C49255F07FE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>
            <a:off x="4045732" y="2867891"/>
            <a:ext cx="6774669" cy="720436"/>
          </a:xfrm>
          <a:prstGeom prst="curvedConnector4">
            <a:avLst>
              <a:gd name="adj1" fmla="val 38968"/>
              <a:gd name="adj2" fmla="val 185577"/>
            </a:avLst>
          </a:prstGeom>
          <a:ln w="28575">
            <a:solidFill>
              <a:srgbClr val="F051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790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Cair</a:t>
            </a:r>
            <a:endParaRPr lang="en-US" sz="24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A53F5-53F1-4445-8490-2AB4A90144D7}"/>
              </a:ext>
            </a:extLst>
          </p:cNvPr>
          <p:cNvSpPr txBox="1"/>
          <p:nvPr/>
        </p:nvSpPr>
        <p:spPr>
          <a:xfrm>
            <a:off x="4364664" y="6581001"/>
            <a:ext cx="782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www.nawasis.org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/portal/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galeri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/read/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sistem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pengelolaan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-air-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domestik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terpusat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-spald-t-/51877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BA26002-474F-1745-B1D3-2DE21D2D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501042"/>
            <a:ext cx="8214549" cy="554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3C2E3A-BAC4-E444-AF3B-64445B053604}"/>
              </a:ext>
            </a:extLst>
          </p:cNvPr>
          <p:cNvSpPr txBox="1"/>
          <p:nvPr/>
        </p:nvSpPr>
        <p:spPr>
          <a:xfrm>
            <a:off x="513568" y="2305615"/>
            <a:ext cx="31717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venir Next LT Pro" panose="020B0504020202020204" pitchFamily="34" charset="77"/>
              </a:rPr>
              <a:t>Pengelolaan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limbah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cair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dapat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dilakukan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secara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setempat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maupun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terpusat</a:t>
            </a:r>
            <a:r>
              <a:rPr lang="en-US" sz="2000" dirty="0">
                <a:latin typeface="Avenir Next LT Pro" panose="020B0504020202020204" pitchFamily="34" charset="77"/>
              </a:rPr>
              <a:t>, </a:t>
            </a:r>
            <a:r>
              <a:rPr lang="en-US" sz="2000" dirty="0" err="1">
                <a:latin typeface="Avenir Next LT Pro" panose="020B0504020202020204" pitchFamily="34" charset="77"/>
              </a:rPr>
              <a:t>untuk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limbah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cair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industri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maupun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rumah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tangga</a:t>
            </a:r>
            <a:r>
              <a:rPr lang="en-US" sz="2000" dirty="0">
                <a:latin typeface="Avenir Next LT Pro" panose="020B0504020202020204" pitchFamily="34" charset="77"/>
              </a:rPr>
              <a:t> / </a:t>
            </a:r>
            <a:r>
              <a:rPr lang="en-US" sz="2000" dirty="0" err="1">
                <a:latin typeface="Avenir Next LT Pro" panose="020B0504020202020204" pitchFamily="34" charset="77"/>
              </a:rPr>
              <a:t>domestik</a:t>
            </a:r>
            <a:r>
              <a:rPr lang="en-US" sz="2000" dirty="0">
                <a:latin typeface="Avenir Next LT Pro" panose="020B0504020202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952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Berbahaya</a:t>
            </a:r>
            <a:endParaRPr lang="en-US" sz="24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28B8D-371F-834B-B4CE-A89B45450B5F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8E4CE-CC50-2D43-9429-F7CA69805457}"/>
              </a:ext>
            </a:extLst>
          </p:cNvPr>
          <p:cNvSpPr txBox="1"/>
          <p:nvPr/>
        </p:nvSpPr>
        <p:spPr>
          <a:xfrm>
            <a:off x="513566" y="1873683"/>
            <a:ext cx="6536376" cy="432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latin typeface="Avenir Next LT Pro" panose="020B0504020202020204" pitchFamily="34" charset="77"/>
              </a:rPr>
              <a:t>Limbah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berbahaya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memerlukan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penanganan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khusus</a:t>
            </a:r>
            <a:r>
              <a:rPr lang="en-US" sz="2000" dirty="0">
                <a:latin typeface="Avenir Next LT Pro" panose="020B0504020202020204" pitchFamily="34" charset="7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2D82A-AAD5-534A-9617-FAA908EBF3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66" y="2589307"/>
            <a:ext cx="11283785" cy="28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Industrial Ecosystem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28B8D-371F-834B-B4CE-A89B45450B5F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ABD19-3BC3-D940-9979-C90FF688F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545" y="498155"/>
            <a:ext cx="7162800" cy="5858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AA4546-E2D6-D64A-96C6-3FDD749AF5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68" y="1707274"/>
            <a:ext cx="2175163" cy="2109909"/>
          </a:xfrm>
          <a:prstGeom prst="rect">
            <a:avLst/>
          </a:prstGeo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06E33878-E575-CB40-8DFF-CC72D6A8FD97}"/>
              </a:ext>
            </a:extLst>
          </p:cNvPr>
          <p:cNvSpPr/>
          <p:nvPr/>
        </p:nvSpPr>
        <p:spPr>
          <a:xfrm>
            <a:off x="3134709" y="2304882"/>
            <a:ext cx="978408" cy="484632"/>
          </a:xfrm>
          <a:prstGeom prst="stripedRightArrow">
            <a:avLst/>
          </a:prstGeom>
          <a:solidFill>
            <a:srgbClr val="F05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5E1F1-F08F-F64E-9FB8-7260AE36DADF}"/>
              </a:ext>
            </a:extLst>
          </p:cNvPr>
          <p:cNvSpPr txBox="1"/>
          <p:nvPr/>
        </p:nvSpPr>
        <p:spPr>
          <a:xfrm>
            <a:off x="513568" y="4068487"/>
            <a:ext cx="3836759" cy="2137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Industrial ecosystem </a:t>
            </a:r>
            <a:r>
              <a:rPr lang="en-US" sz="1600" dirty="0">
                <a:latin typeface="Avenir Next LT Pro" panose="020B0504020202020204" pitchFamily="34" charset="77"/>
              </a:rPr>
              <a:t>di </a:t>
            </a:r>
            <a:r>
              <a:rPr lang="en-US" sz="1600" dirty="0" err="1">
                <a:latin typeface="Avenir Next LT Pro" panose="020B0504020202020204" pitchFamily="34" charset="77"/>
              </a:rPr>
              <a:t>Kalundborg</a:t>
            </a:r>
            <a:r>
              <a:rPr lang="en-US" sz="1600" dirty="0">
                <a:latin typeface="Avenir Next LT Pro" panose="020B0504020202020204" pitchFamily="34" charset="77"/>
              </a:rPr>
              <a:t> (Denmark) </a:t>
            </a:r>
            <a:r>
              <a:rPr lang="en-US" sz="1600" dirty="0" err="1">
                <a:latin typeface="Avenir Next LT Pro" panose="020B0504020202020204" pitchFamily="34" charset="77"/>
              </a:rPr>
              <a:t>mengurangi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produksi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limbah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dengan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meniru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jaring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makanan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ekosistem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alami</a:t>
            </a:r>
            <a:r>
              <a:rPr lang="en-US" sz="1600" dirty="0">
                <a:latin typeface="Avenir Next LT Pro" panose="020B0504020202020204" pitchFamily="34" charset="7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latin typeface="Avenir Next LT Pro" panose="020B0504020202020204" pitchFamily="34" charset="77"/>
              </a:rPr>
              <a:t>Limbah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dari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satu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bisnis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menjadi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bahan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baku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untuk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bisnis</a:t>
            </a:r>
            <a:r>
              <a:rPr lang="en-US" sz="1600" dirty="0">
                <a:latin typeface="Avenir Next LT Pro" panose="020B0504020202020204" pitchFamily="34" charset="77"/>
              </a:rPr>
              <a:t> lain, </a:t>
            </a:r>
            <a:r>
              <a:rPr lang="en-US" sz="1600" dirty="0" err="1">
                <a:latin typeface="Avenir Next LT Pro" panose="020B0504020202020204" pitchFamily="34" charset="77"/>
              </a:rPr>
              <a:t>sehingga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meniru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cara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alam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mendaur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ulang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nutrisi</a:t>
            </a:r>
            <a:r>
              <a:rPr lang="en-US" sz="1600" dirty="0">
                <a:latin typeface="Avenir Next LT Pro" panose="020B0504020202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094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New Urbanism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28B8D-371F-834B-B4CE-A89B45450B5F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23DF91A-CFE6-E04A-97B9-FB7B66E877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380875"/>
              </p:ext>
            </p:extLst>
          </p:nvPr>
        </p:nvGraphicFramePr>
        <p:xfrm>
          <a:off x="513569" y="1969476"/>
          <a:ext cx="3171741" cy="3959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CDBFB6C-8970-074F-BF67-C717EA5D5C1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452"/>
          <a:stretch/>
        </p:blipFill>
        <p:spPr>
          <a:xfrm>
            <a:off x="7450523" y="0"/>
            <a:ext cx="4741477" cy="6373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9F1BA1-2FDA-5546-B664-78BE1412D93C}"/>
              </a:ext>
            </a:extLst>
          </p:cNvPr>
          <p:cNvSpPr txBox="1"/>
          <p:nvPr/>
        </p:nvSpPr>
        <p:spPr>
          <a:xfrm>
            <a:off x="3965750" y="5513028"/>
            <a:ext cx="426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rgbClr val="C00000"/>
                </a:solidFill>
                <a:latin typeface="Avenir Next LT Pro" panose="020B0504020202020204" pitchFamily="34" charset="77"/>
              </a:rPr>
              <a:t>Contoh</a:t>
            </a:r>
            <a:r>
              <a:rPr lang="en-US" sz="16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 1</a:t>
            </a:r>
          </a:p>
          <a:p>
            <a:pPr algn="r"/>
            <a:r>
              <a:rPr lang="en-US" sz="1600" dirty="0" err="1">
                <a:latin typeface="Avenir Next LT Pro" panose="020B0504020202020204" pitchFamily="34" charset="77"/>
              </a:rPr>
              <a:t>Pengembangan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kota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dengan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memimik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pola</a:t>
            </a:r>
            <a:r>
              <a:rPr lang="en-US" sz="1600" dirty="0">
                <a:latin typeface="Avenir Next LT Pro" panose="020B0504020202020204" pitchFamily="34" charset="77"/>
              </a:rPr>
              <a:t>/</a:t>
            </a:r>
            <a:r>
              <a:rPr lang="en-US" sz="1600" dirty="0" err="1">
                <a:latin typeface="Avenir Next LT Pro" panose="020B0504020202020204" pitchFamily="34" charset="77"/>
              </a:rPr>
              <a:t>kontur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lansekap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  <a:r>
              <a:rPr lang="en-US" sz="1600" dirty="0" err="1">
                <a:latin typeface="Avenir Next LT Pro" panose="020B0504020202020204" pitchFamily="34" charset="77"/>
              </a:rPr>
              <a:t>alami</a:t>
            </a:r>
            <a:endParaRPr lang="en-US" sz="16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6369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New Urbanism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28B8D-371F-834B-B4CE-A89B45450B5F}"/>
              </a:ext>
            </a:extLst>
          </p:cNvPr>
          <p:cNvSpPr txBox="1"/>
          <p:nvPr/>
        </p:nvSpPr>
        <p:spPr>
          <a:xfrm>
            <a:off x="288485" y="6581001"/>
            <a:ext cx="11903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www.thejakartapost.com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/news/2020/04/07/grow-your-own-urban-farming-flourishes-in-coronavirus-lockdowns.html; 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today.line.me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/id/v2/article/ox8R1p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155D-47E6-E84A-865A-E366C7A1AD6F}"/>
              </a:ext>
            </a:extLst>
          </p:cNvPr>
          <p:cNvSpPr txBox="1"/>
          <p:nvPr/>
        </p:nvSpPr>
        <p:spPr>
          <a:xfrm>
            <a:off x="513568" y="3615949"/>
            <a:ext cx="3171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Contoh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Vertical farming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 Kawasan urban</a:t>
            </a:r>
          </a:p>
        </p:txBody>
      </p:sp>
      <p:pic>
        <p:nvPicPr>
          <p:cNvPr id="38914" name="Picture 2" descr="Grow your own: Urban farming flourishes in coronavirus lockdowns - World -  The Jakarta Post">
            <a:extLst>
              <a:ext uri="{FF2B5EF4-FFF2-40B4-BE49-F238E27FC236}">
                <a16:creationId xmlns:a16="http://schemas.microsoft.com/office/drawing/2014/main" id="{0AC35F52-EA16-074D-B39D-08C417717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0567" y="0"/>
            <a:ext cx="4611433" cy="638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Vertical Farming ala Indonesia, berkebun hemat lahan untuk perkotaan |  Bisnika | LINE TODAY">
            <a:extLst>
              <a:ext uri="{FF2B5EF4-FFF2-40B4-BE49-F238E27FC236}">
                <a16:creationId xmlns:a16="http://schemas.microsoft.com/office/drawing/2014/main" id="{DA05F5A8-3ACE-2A4E-A804-9F5476DEE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09357" y="0"/>
            <a:ext cx="3778140" cy="63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23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New Urbanism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155D-47E6-E84A-865A-E366C7A1AD6F}"/>
              </a:ext>
            </a:extLst>
          </p:cNvPr>
          <p:cNvSpPr txBox="1"/>
          <p:nvPr/>
        </p:nvSpPr>
        <p:spPr>
          <a:xfrm>
            <a:off x="0" y="6427113"/>
            <a:ext cx="12192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Tim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Kanaye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-ITB, yang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terdiri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dari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Lie Kevin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Marcellino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Gunawan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(Teknik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Mesin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2019 -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Ketua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), Wan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Tjhen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(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Rekayasa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Kehutanan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2018), Vivian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Tirtasahara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(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Arsitektur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2018),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Jesslyn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Halim (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Arsitektur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2018), Muhammad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Afif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Hidayat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(Teknik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Mesin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2018), dan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Ageng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Shahputra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(Teknik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Mesin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2018) - ASHRAE The </a:t>
            </a:r>
            <a:r>
              <a:rPr lang="en-ID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Setty</a:t>
            </a:r>
            <a:r>
              <a:rPr lang="en-ID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 Family Foundation: 2021 Applied Engineering Challenge.</a:t>
            </a:r>
            <a:endParaRPr kumimoji="0" lang="en-US" sz="1100" b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pic>
        <p:nvPicPr>
          <p:cNvPr id="5" name="Picture 4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760B08DE-2D8A-1146-929E-05625C638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775535"/>
            <a:ext cx="6096000" cy="4581236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C4D4C44-44EB-8A4A-9BAC-F371E3315A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75535"/>
            <a:ext cx="6096000" cy="4581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6C286-1903-5146-AC60-3D220DE95B75}"/>
              </a:ext>
            </a:extLst>
          </p:cNvPr>
          <p:cNvSpPr txBox="1"/>
          <p:nvPr/>
        </p:nvSpPr>
        <p:spPr>
          <a:xfrm>
            <a:off x="8506692" y="1006031"/>
            <a:ext cx="3171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Contoh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Green urban architecture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50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10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834BBD4-C7EB-D444-B900-654E48224289}"/>
              </a:ext>
            </a:extLst>
          </p:cNvPr>
          <p:cNvSpPr txBox="1">
            <a:spLocks/>
          </p:cNvSpPr>
          <p:nvPr/>
        </p:nvSpPr>
        <p:spPr>
          <a:xfrm>
            <a:off x="511444" y="495946"/>
            <a:ext cx="5067946" cy="5393410"/>
          </a:xfrm>
          <a:prstGeom prst="roundRect">
            <a:avLst>
              <a:gd name="adj" fmla="val 3211"/>
            </a:avLst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8075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Next LT Pro" panose="020B0504020202020204" pitchFamily="34" charset="77"/>
                <a:ea typeface="+mj-ea"/>
                <a:cs typeface="+mj-cs"/>
              </a:rPr>
              <a:t>Limbah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venir Next LT Pro" panose="020B0504020202020204" pitchFamily="34" charset="77"/>
              <a:ea typeface="+mj-ea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EA30DA-951E-0045-8E49-958AD93BBA67}"/>
              </a:ext>
            </a:extLst>
          </p:cNvPr>
          <p:cNvSpPr txBox="1"/>
          <p:nvPr/>
        </p:nvSpPr>
        <p:spPr>
          <a:xfrm>
            <a:off x="8485537" y="6581001"/>
            <a:ext cx="3706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icleiseas.org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index.php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/2017/10/25/2579/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C935DD-11D2-5F47-AE2B-F805C2B6A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"/>
          <a:stretch/>
        </p:blipFill>
        <p:spPr bwMode="auto">
          <a:xfrm>
            <a:off x="6096000" y="-1245"/>
            <a:ext cx="6096000" cy="638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8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01042"/>
            <a:ext cx="5085567" cy="1089764"/>
          </a:xfrm>
        </p:spPr>
        <p:txBody>
          <a:bodyPr>
            <a:noAutofit/>
          </a:bodyPr>
          <a:lstStyle/>
          <a:p>
            <a:pPr marL="541338" indent="-541338"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897A-01C0-D349-84F9-16E765DC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7" y="1825625"/>
            <a:ext cx="5085567" cy="4351338"/>
          </a:xfrm>
          <a:prstGeom prst="roundRect">
            <a:avLst>
              <a:gd name="adj" fmla="val 3158"/>
            </a:avLst>
          </a:prstGeom>
          <a:solidFill>
            <a:schemeClr val="bg1"/>
          </a:solidFill>
        </p:spPr>
        <p:txBody>
          <a:bodyPr anchor="t">
            <a:noAutofit/>
          </a:bodyPr>
          <a:lstStyle/>
          <a:p>
            <a:pPr marL="354013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20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000" dirty="0">
                <a:latin typeface="Avenir Next LT Pro" panose="020B0504020202020204" pitchFamily="34" charset="77"/>
              </a:rPr>
              <a:t> (</a:t>
            </a:r>
            <a:r>
              <a:rPr lang="en-US" sz="2000" i="1" dirty="0">
                <a:latin typeface="Avenir Next LT Pro" panose="020B0504020202020204" pitchFamily="34" charset="77"/>
              </a:rPr>
              <a:t>waste</a:t>
            </a:r>
            <a:r>
              <a:rPr lang="en-US" sz="2000" dirty="0">
                <a:latin typeface="Avenir Next LT Pro" panose="020B0504020202020204" pitchFamily="34" charset="77"/>
              </a:rPr>
              <a:t>) </a:t>
            </a:r>
            <a:r>
              <a:rPr lang="en-US" sz="2000" dirty="0" err="1">
                <a:latin typeface="Avenir Next LT Pro" panose="020B0504020202020204" pitchFamily="34" charset="77"/>
              </a:rPr>
              <a:t>adalah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buangan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hasil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produksi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baik</a:t>
            </a:r>
            <a:r>
              <a:rPr lang="en-US" sz="2000" dirty="0">
                <a:latin typeface="Avenir Next LT Pro" panose="020B0504020202020204" pitchFamily="34" charset="77"/>
              </a:rPr>
              <a:t> yang </a:t>
            </a:r>
            <a:r>
              <a:rPr lang="en-US" sz="2000" dirty="0" err="1">
                <a:latin typeface="Avenir Next LT Pro" panose="020B0504020202020204" pitchFamily="34" charset="77"/>
              </a:rPr>
              <a:t>berasal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dari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aktivitas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industri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maupun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rumah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tangga</a:t>
            </a:r>
            <a:r>
              <a:rPr lang="en-US" sz="2000" dirty="0">
                <a:latin typeface="Avenir Next LT Pro" panose="020B0504020202020204" pitchFamily="34" charset="77"/>
              </a:rPr>
              <a:t> (</a:t>
            </a:r>
            <a:r>
              <a:rPr lang="en-US" sz="2000" dirty="0" err="1">
                <a:latin typeface="Avenir Next LT Pro" panose="020B0504020202020204" pitchFamily="34" charset="77"/>
              </a:rPr>
              <a:t>domestik</a:t>
            </a:r>
            <a:r>
              <a:rPr lang="en-US" sz="2000" dirty="0">
                <a:latin typeface="Avenir Next LT Pro" panose="020B0504020202020204" pitchFamily="34" charset="77"/>
              </a:rPr>
              <a:t>).</a:t>
            </a: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2000" b="1" dirty="0" err="1">
                <a:solidFill>
                  <a:srgbClr val="18C1A1"/>
                </a:solidFill>
                <a:latin typeface="Avenir Next LT Pro" panose="020B0504020202020204" pitchFamily="34" charset="77"/>
              </a:rPr>
              <a:t>Limbah</a:t>
            </a:r>
            <a:r>
              <a:rPr lang="tr-TR" sz="2000" b="1" dirty="0">
                <a:solidFill>
                  <a:srgbClr val="18C1A1"/>
                </a:solidFill>
                <a:latin typeface="Avenir Next LT Pro" panose="020B0504020202020204" pitchFamily="34" charset="77"/>
              </a:rPr>
              <a:t> </a:t>
            </a:r>
            <a:r>
              <a:rPr lang="tr-TR" sz="2000" b="1" dirty="0" err="1">
                <a:solidFill>
                  <a:srgbClr val="18C1A1"/>
                </a:solidFill>
                <a:latin typeface="Avenir Next LT Pro" panose="020B0504020202020204" pitchFamily="34" charset="77"/>
              </a:rPr>
              <a:t>padat</a:t>
            </a:r>
            <a:endParaRPr lang="tr-TR" sz="2000" b="1" dirty="0">
              <a:solidFill>
                <a:srgbClr val="F05133"/>
              </a:solidFill>
              <a:latin typeface="Avenir Next LT Pro" panose="020B0504020202020204" pitchFamily="34" charset="77"/>
            </a:endParaRP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2000" b="1" dirty="0" err="1">
                <a:solidFill>
                  <a:srgbClr val="18C1A1"/>
                </a:solidFill>
                <a:latin typeface="Avenir Next LT Pro" panose="020B0504020202020204" pitchFamily="34" charset="77"/>
              </a:rPr>
              <a:t>Limbah</a:t>
            </a:r>
            <a:r>
              <a:rPr lang="tr-TR" sz="2000" b="1" dirty="0">
                <a:solidFill>
                  <a:srgbClr val="18C1A1"/>
                </a:solidFill>
                <a:latin typeface="Avenir Next LT Pro" panose="020B0504020202020204" pitchFamily="34" charset="77"/>
              </a:rPr>
              <a:t> </a:t>
            </a:r>
            <a:r>
              <a:rPr lang="tr-TR" sz="2000" b="1" dirty="0" err="1">
                <a:solidFill>
                  <a:srgbClr val="18C1A1"/>
                </a:solidFill>
                <a:latin typeface="Avenir Next LT Pro" panose="020B0504020202020204" pitchFamily="34" charset="77"/>
              </a:rPr>
              <a:t>cair</a:t>
            </a:r>
            <a:endParaRPr lang="tr-TR" sz="2000" b="1" dirty="0">
              <a:solidFill>
                <a:srgbClr val="18C1A1"/>
              </a:solidFill>
              <a:latin typeface="Avenir Next LT Pro" panose="020B0504020202020204" pitchFamily="34" charset="77"/>
            </a:endParaRPr>
          </a:p>
          <a:p>
            <a:pPr marL="811213" lvl="1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tr-TR" sz="2000" b="1" dirty="0" err="1">
                <a:solidFill>
                  <a:srgbClr val="18C1A1"/>
                </a:solidFill>
                <a:latin typeface="Avenir Next LT Pro" panose="020B0504020202020204" pitchFamily="34" charset="77"/>
              </a:rPr>
              <a:t>Limbah</a:t>
            </a:r>
            <a:r>
              <a:rPr lang="tr-TR" sz="2000" b="1" dirty="0">
                <a:solidFill>
                  <a:srgbClr val="18C1A1"/>
                </a:solidFill>
                <a:latin typeface="Avenir Next LT Pro" panose="020B0504020202020204" pitchFamily="34" charset="77"/>
              </a:rPr>
              <a:t> </a:t>
            </a:r>
            <a:r>
              <a:rPr lang="tr-TR" sz="2000" b="1" dirty="0" err="1">
                <a:solidFill>
                  <a:srgbClr val="18C1A1"/>
                </a:solidFill>
                <a:latin typeface="Avenir Next LT Pro" panose="020B0504020202020204" pitchFamily="34" charset="77"/>
              </a:rPr>
              <a:t>gas</a:t>
            </a:r>
            <a:r>
              <a:rPr lang="tr-TR" sz="2000" b="1" dirty="0">
                <a:solidFill>
                  <a:srgbClr val="18C1A1"/>
                </a:solidFill>
                <a:latin typeface="Avenir Next LT Pro" panose="020B0504020202020204" pitchFamily="34" charset="77"/>
              </a:rPr>
              <a:t> </a:t>
            </a:r>
            <a:r>
              <a:rPr lang="tr-TR" sz="2000" dirty="0">
                <a:latin typeface="Avenir Next LT Pro" panose="020B0504020202020204" pitchFamily="34" charset="77"/>
              </a:rPr>
              <a:t>(bahan </a:t>
            </a:r>
            <a:r>
              <a:rPr lang="tr-TR" sz="2000" dirty="0" err="1">
                <a:latin typeface="Avenir Next LT Pro" panose="020B0504020202020204" pitchFamily="34" charset="77"/>
              </a:rPr>
              <a:t>sisa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berbentuk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gas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hasil</a:t>
            </a:r>
            <a:r>
              <a:rPr lang="tr-TR" sz="2000" dirty="0">
                <a:latin typeface="Avenir Next LT Pro" panose="020B0504020202020204" pitchFamily="34" charset="77"/>
              </a:rPr>
              <a:t> proses </a:t>
            </a:r>
            <a:r>
              <a:rPr lang="tr-TR" sz="2000" dirty="0" err="1">
                <a:latin typeface="Avenir Next LT Pro" panose="020B0504020202020204" pitchFamily="34" charset="77"/>
              </a:rPr>
              <a:t>pembakaran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atau</a:t>
            </a:r>
            <a:r>
              <a:rPr lang="tr-TR" sz="2000" dirty="0">
                <a:latin typeface="Avenir Next LT Pro" panose="020B0504020202020204" pitchFamily="34" charset="77"/>
              </a:rPr>
              <a:t> </a:t>
            </a:r>
            <a:r>
              <a:rPr lang="tr-TR" sz="2000" dirty="0" err="1">
                <a:latin typeface="Avenir Next LT Pro" panose="020B0504020202020204" pitchFamily="34" charset="77"/>
              </a:rPr>
              <a:t>pembusukan</a:t>
            </a:r>
            <a:r>
              <a:rPr lang="tr-TR" sz="2000" dirty="0">
                <a:latin typeface="Avenir Next LT Pro" panose="020B0504020202020204" pitchFamily="34" charset="7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44DD7-3458-0444-BD3A-851608CE70E4}"/>
              </a:ext>
            </a:extLst>
          </p:cNvPr>
          <p:cNvSpPr txBox="1"/>
          <p:nvPr/>
        </p:nvSpPr>
        <p:spPr>
          <a:xfrm>
            <a:off x="3956476" y="6581001"/>
            <a:ext cx="8235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20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www.lifecycleindonesia.com</a:t>
            </a:r>
            <a:r>
              <a:rPr lang="en-US" sz="1200" dirty="0">
                <a:solidFill>
                  <a:prstClr val="white"/>
                </a:solidFill>
                <a:latin typeface="Avenir Next LT Pro" panose="020B0504020202020204" pitchFamily="34" charset="77"/>
              </a:rPr>
              <a:t>/single-post/2020/02/24/hari-peduli-sampah-nasional-2020-what-matters-most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6146" name="Picture 2" descr="untitled image">
            <a:extLst>
              <a:ext uri="{FF2B5EF4-FFF2-40B4-BE49-F238E27FC236}">
                <a16:creationId xmlns:a16="http://schemas.microsoft.com/office/drawing/2014/main" id="{FD22D187-A7DF-F34F-A6E6-7B77659D6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-1"/>
            <a:ext cx="6096000" cy="635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8F60F-3B0A-DF4B-99CB-56354420CA5C}"/>
              </a:ext>
            </a:extLst>
          </p:cNvPr>
          <p:cNvSpPr txBox="1"/>
          <p:nvPr/>
        </p:nvSpPr>
        <p:spPr>
          <a:xfrm>
            <a:off x="9250426" y="0"/>
            <a:ext cx="2941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venir Next LT Pro" panose="020B0504020202020204" pitchFamily="34" charset="77"/>
              </a:rPr>
              <a:t>Limbah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Padat</a:t>
            </a:r>
            <a:r>
              <a:rPr lang="en-US" sz="2000" dirty="0">
                <a:latin typeface="Avenir Next LT Pro" panose="020B0504020202020204" pitchFamily="34" charset="77"/>
              </a:rPr>
              <a:t> (</a:t>
            </a:r>
            <a:r>
              <a:rPr lang="en-US" sz="2000" dirty="0" err="1">
                <a:latin typeface="Avenir Next LT Pro" panose="020B0504020202020204" pitchFamily="34" charset="77"/>
              </a:rPr>
              <a:t>Sampah</a:t>
            </a:r>
            <a:r>
              <a:rPr lang="en-US" sz="2000" dirty="0">
                <a:latin typeface="Avenir Next LT Pro" panose="020B0504020202020204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375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Padat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C3D343-2BB5-FD4D-8606-1D97E445AD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095693"/>
              </p:ext>
            </p:extLst>
          </p:nvPr>
        </p:nvGraphicFramePr>
        <p:xfrm>
          <a:off x="513568" y="1825625"/>
          <a:ext cx="42134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0310F63-CD5D-0248-8497-185D9ACF5D96}"/>
              </a:ext>
            </a:extLst>
          </p:cNvPr>
          <p:cNvSpPr txBox="1"/>
          <p:nvPr/>
        </p:nvSpPr>
        <p:spPr>
          <a:xfrm>
            <a:off x="5028519" y="2412207"/>
            <a:ext cx="2436500" cy="3764756"/>
          </a:xfrm>
          <a:prstGeom prst="roundRect">
            <a:avLst>
              <a:gd name="adj" fmla="val 5556"/>
            </a:avLst>
          </a:prstGeom>
          <a:noFill/>
          <a:ln w="12700">
            <a:solidFill>
              <a:srgbClr val="F051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Limbah</a:t>
            </a:r>
            <a:r>
              <a:rPr lang="en-US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padat</a:t>
            </a:r>
            <a:r>
              <a:rPr lang="en-US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berbahaya</a:t>
            </a:r>
            <a:r>
              <a:rPr lang="en-US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/ </a:t>
            </a:r>
            <a:r>
              <a:rPr lang="en-US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beracun</a:t>
            </a:r>
            <a:r>
              <a:rPr lang="en-US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(</a:t>
            </a:r>
            <a:r>
              <a:rPr lang="en-US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hazardous/ toxic</a:t>
            </a:r>
            <a:r>
              <a:rPr lang="en-US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) </a:t>
            </a:r>
          </a:p>
          <a:p>
            <a:pPr algn="ctr"/>
            <a:r>
              <a:rPr lang="en-US" dirty="0" err="1">
                <a:latin typeface="Avenir Next LT Pro" panose="020B0504020202020204" pitchFamily="34" charset="77"/>
              </a:rPr>
              <a:t>dapat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mengancam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kesehatan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manusia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atau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lingkungan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karena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sifat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beracunnya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atau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karena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secara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kimia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bersifat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reaktif</a:t>
            </a:r>
            <a:r>
              <a:rPr lang="en-US" dirty="0">
                <a:latin typeface="Avenir Next LT Pro" panose="020B0504020202020204" pitchFamily="34" charset="77"/>
              </a:rPr>
              <a:t>, </a:t>
            </a:r>
            <a:r>
              <a:rPr lang="en-US" dirty="0" err="1">
                <a:latin typeface="Avenir Next LT Pro" panose="020B0504020202020204" pitchFamily="34" charset="77"/>
              </a:rPr>
              <a:t>korosif</a:t>
            </a:r>
            <a:r>
              <a:rPr lang="en-US" dirty="0">
                <a:latin typeface="Avenir Next LT Pro" panose="020B0504020202020204" pitchFamily="34" charset="77"/>
              </a:rPr>
              <a:t>, </a:t>
            </a:r>
            <a:r>
              <a:rPr lang="en-US" dirty="0" err="1">
                <a:latin typeface="Avenir Next LT Pro" panose="020B0504020202020204" pitchFamily="34" charset="77"/>
              </a:rPr>
              <a:t>atau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mudah</a:t>
            </a:r>
            <a:r>
              <a:rPr lang="en-US" dirty="0">
                <a:latin typeface="Avenir Next LT Pro" panose="020B0504020202020204" pitchFamily="34" charset="77"/>
              </a:rPr>
              <a:t> </a:t>
            </a:r>
            <a:r>
              <a:rPr lang="en-US" dirty="0" err="1">
                <a:latin typeface="Avenir Next LT Pro" panose="020B0504020202020204" pitchFamily="34" charset="77"/>
              </a:rPr>
              <a:t>terbakar</a:t>
            </a:r>
            <a:r>
              <a:rPr lang="en-US" dirty="0">
                <a:latin typeface="Avenir Next LT Pro" panose="020B0504020202020204" pitchFamily="34" charset="77"/>
              </a:rPr>
              <a:t>.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045C50D-81A8-DF4E-BF4B-D7B3457EF743}"/>
              </a:ext>
            </a:extLst>
          </p:cNvPr>
          <p:cNvCxnSpPr>
            <a:cxnSpLocks/>
            <a:stCxn id="13" idx="6"/>
            <a:endCxn id="9" idx="1"/>
          </p:cNvCxnSpPr>
          <p:nvPr/>
        </p:nvCxnSpPr>
        <p:spPr>
          <a:xfrm flipV="1">
            <a:off x="4647352" y="4294585"/>
            <a:ext cx="381167" cy="1485992"/>
          </a:xfrm>
          <a:prstGeom prst="bentConnector3">
            <a:avLst>
              <a:gd name="adj1" fmla="val 50000"/>
            </a:avLst>
          </a:prstGeom>
          <a:ln w="38100">
            <a:solidFill>
              <a:srgbClr val="F051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5674685-6777-8B42-B3F1-C192632129D7}"/>
              </a:ext>
            </a:extLst>
          </p:cNvPr>
          <p:cNvSpPr/>
          <p:nvPr/>
        </p:nvSpPr>
        <p:spPr>
          <a:xfrm>
            <a:off x="4321887" y="5592049"/>
            <a:ext cx="325465" cy="3770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7EB53E-032F-FA4C-8615-7A4999A1D2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6945" y="1162374"/>
            <a:ext cx="3911488" cy="5014590"/>
          </a:xfrm>
          <a:prstGeom prst="roundRect">
            <a:avLst>
              <a:gd name="adj" fmla="val 3195"/>
            </a:avLst>
          </a:prstGeom>
          <a:ln w="12700">
            <a:solidFill>
              <a:srgbClr val="F05133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50E388-92AB-F548-90B2-0F535E296A08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328418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224AE318-02D0-9345-80AB-39EDC0338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2772" y="0"/>
            <a:ext cx="6350000" cy="6274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AFF77-83DA-EE44-B74A-87CDD85A305B}"/>
              </a:ext>
            </a:extLst>
          </p:cNvPr>
          <p:cNvSpPr txBox="1"/>
          <p:nvPr/>
        </p:nvSpPr>
        <p:spPr>
          <a:xfrm>
            <a:off x="7642772" y="4343400"/>
            <a:ext cx="3534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" panose="020B0504020202020204" pitchFamily="34" charset="77"/>
              </a:rPr>
              <a:t>Mana yang </a:t>
            </a:r>
            <a:r>
              <a:rPr lang="en-US" sz="2400" dirty="0" err="1">
                <a:latin typeface="Avenir Next LT Pro" panose="020B0504020202020204" pitchFamily="34" charset="77"/>
              </a:rPr>
              <a:t>dapat</a:t>
            </a:r>
            <a:r>
              <a:rPr lang="en-US" sz="2400" dirty="0">
                <a:latin typeface="Avenir Next LT Pro" panose="020B0504020202020204" pitchFamily="34" charset="77"/>
              </a:rPr>
              <a:t> </a:t>
            </a:r>
            <a:r>
              <a:rPr lang="en-US" sz="2400" dirty="0" err="1">
                <a:latin typeface="Avenir Next LT Pro" panose="020B0504020202020204" pitchFamily="34" charset="77"/>
              </a:rPr>
              <a:t>merupakan</a:t>
            </a:r>
            <a:r>
              <a:rPr lang="en-US" sz="2400" dirty="0">
                <a:latin typeface="Avenir Next LT Pro" panose="020B0504020202020204" pitchFamily="34" charset="77"/>
              </a:rPr>
              <a:t> </a:t>
            </a:r>
            <a:r>
              <a:rPr lang="en-US" sz="24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4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</a:t>
            </a:r>
            <a:r>
              <a:rPr lang="en-US" sz="2400" b="1" dirty="0" err="1">
                <a:solidFill>
                  <a:srgbClr val="F05133"/>
                </a:solidFill>
                <a:latin typeface="Avenir Next LT Pro" panose="020B0504020202020204" pitchFamily="34" charset="77"/>
              </a:rPr>
              <a:t>berbahaya</a:t>
            </a:r>
            <a:r>
              <a:rPr lang="en-US" sz="2400" b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 / </a:t>
            </a:r>
            <a:r>
              <a:rPr lang="en-US" sz="2400" b="1" i="1" dirty="0">
                <a:solidFill>
                  <a:srgbClr val="F05133"/>
                </a:solidFill>
                <a:latin typeface="Avenir Next LT Pro" panose="020B0504020202020204" pitchFamily="34" charset="77"/>
              </a:rPr>
              <a:t>hazardous waste</a:t>
            </a:r>
            <a:r>
              <a:rPr lang="en-US" sz="2400" dirty="0">
                <a:latin typeface="Avenir Next LT Pro" panose="020B0504020202020204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747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834BBD4-C7EB-D444-B900-654E48224289}"/>
              </a:ext>
            </a:extLst>
          </p:cNvPr>
          <p:cNvSpPr txBox="1">
            <a:spLocks/>
          </p:cNvSpPr>
          <p:nvPr/>
        </p:nvSpPr>
        <p:spPr>
          <a:xfrm>
            <a:off x="511444" y="495946"/>
            <a:ext cx="5067946" cy="5393410"/>
          </a:xfrm>
          <a:prstGeom prst="roundRect">
            <a:avLst>
              <a:gd name="adj" fmla="val 3211"/>
            </a:avLst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113" marR="0" lvl="0" indent="-11113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Covid-19 &amp; </a:t>
            </a:r>
            <a:r>
              <a:rPr lang="en-US" sz="2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Medis</a:t>
            </a:r>
            <a:endParaRPr lang="en-US" sz="2800" dirty="0">
              <a:solidFill>
                <a:srgbClr val="002060"/>
              </a:solidFill>
              <a:latin typeface="Avenir Next LT Pro" panose="020B0504020202020204" pitchFamily="34" charset="77"/>
            </a:endParaRPr>
          </a:p>
          <a:p>
            <a:pPr marL="11113" marR="0" lvl="0" indent="-11113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venir Next LT Pro" panose="020B0504020202020204" pitchFamily="34" charset="77"/>
              <a:ea typeface="+mj-ea"/>
              <a:cs typeface="+mj-cs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Pandemi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COVID-19 di Indonesia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tak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hanya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berdampak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pada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sistem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Kesehatan,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tapi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juga pada 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sistem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pengelolaan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sampah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/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akibat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adanya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peningkatan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volume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dibuang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kegiatan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perlindungan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kesehatan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, diagnosis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medis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,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pengobatan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penelitian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ilmiah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Pembuangan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medis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tangga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aman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dan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efisien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baik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fasilitas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kesehatan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maupun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rumah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merupakan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komponen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penting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dari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upaya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respons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 yang </a:t>
            </a:r>
            <a:r>
              <a:rPr lang="en-US" sz="1800" dirty="0" err="1">
                <a:solidFill>
                  <a:srgbClr val="002060"/>
                </a:solidFill>
                <a:latin typeface="Avenir Next LT Pro" panose="020B0504020202020204" pitchFamily="34" charset="77"/>
              </a:rPr>
              <a:t>komprehensif</a:t>
            </a:r>
            <a:r>
              <a:rPr lang="en-US" sz="1800" dirty="0">
                <a:solidFill>
                  <a:srgbClr val="002060"/>
                </a:solidFill>
                <a:latin typeface="Avenir Next LT Pro" panose="020B0504020202020204" pitchFamily="34" charset="77"/>
              </a:rPr>
              <a:t>..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venir Next LT Pro" panose="020B0504020202020204" pitchFamily="34" charset="77"/>
              <a:ea typeface="+mj-ea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EA30DA-951E-0045-8E49-958AD93BBA67}"/>
              </a:ext>
            </a:extLst>
          </p:cNvPr>
          <p:cNvSpPr txBox="1"/>
          <p:nvPr/>
        </p:nvSpPr>
        <p:spPr>
          <a:xfrm>
            <a:off x="511444" y="6421048"/>
            <a:ext cx="116805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050" dirty="0">
                <a:solidFill>
                  <a:prstClr val="white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05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www.who.int</a:t>
            </a:r>
            <a:r>
              <a:rPr lang="en-US" sz="105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05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indonesia</a:t>
            </a:r>
            <a:r>
              <a:rPr lang="en-US" sz="1050" dirty="0">
                <a:solidFill>
                  <a:prstClr val="white"/>
                </a:solidFill>
                <a:latin typeface="Avenir Next LT Pro" panose="020B0504020202020204" pitchFamily="34" charset="77"/>
              </a:rPr>
              <a:t>/news/detail/21-07-2020-safe-waste-management-during-covid-19-response;  https://</a:t>
            </a:r>
            <a:r>
              <a:rPr lang="en-US" sz="105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mediaindonesia.com</a:t>
            </a:r>
            <a:r>
              <a:rPr lang="en-US" sz="105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05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humaniora</a:t>
            </a:r>
            <a:r>
              <a:rPr lang="en-US" sz="1050" dirty="0">
                <a:solidFill>
                  <a:prstClr val="white"/>
                </a:solidFill>
                <a:latin typeface="Avenir Next LT Pro" panose="020B0504020202020204" pitchFamily="34" charset="77"/>
              </a:rPr>
              <a:t>/306644/autoclave-solusi-pengolahan-limbah-medis-covid-19; https://</a:t>
            </a:r>
            <a:r>
              <a:rPr lang="en-US" sz="105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www.kompas.com</a:t>
            </a:r>
            <a:r>
              <a:rPr lang="en-US" sz="1050" dirty="0">
                <a:solidFill>
                  <a:prstClr val="white"/>
                </a:solidFill>
                <a:latin typeface="Avenir Next LT Pro" panose="020B0504020202020204" pitchFamily="34" charset="77"/>
              </a:rPr>
              <a:t>/</a:t>
            </a:r>
            <a:r>
              <a:rPr lang="en-US" sz="1050" dirty="0" err="1">
                <a:solidFill>
                  <a:prstClr val="white"/>
                </a:solidFill>
                <a:latin typeface="Avenir Next LT Pro" panose="020B0504020202020204" pitchFamily="34" charset="77"/>
              </a:rPr>
              <a:t>sains</a:t>
            </a:r>
            <a:r>
              <a:rPr lang="en-US" sz="1050" dirty="0">
                <a:solidFill>
                  <a:prstClr val="white"/>
                </a:solidFill>
                <a:latin typeface="Avenir Next LT Pro" panose="020B0504020202020204" pitchFamily="34" charset="77"/>
              </a:rPr>
              <a:t>/read/2021/03/30/100100623/menangani-limbah-medis-covid-19-dengan-teknologi-plasma-nanobubble?page=all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pic>
        <p:nvPicPr>
          <p:cNvPr id="5" name="Picture 2" descr="Menangani Limbah Medis Covid-19 dengan Teknologi Plasma Nanobubble Halaman  all - Kompas.com">
            <a:extLst>
              <a:ext uri="{FF2B5EF4-FFF2-40B4-BE49-F238E27FC236}">
                <a16:creationId xmlns:a16="http://schemas.microsoft.com/office/drawing/2014/main" id="{BE1C1859-43F8-C44F-8BE4-9EB6E72CB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3428999"/>
            <a:ext cx="6096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utoclave Solusi Pengolahan Limbah Medis Covid-19">
            <a:extLst>
              <a:ext uri="{FF2B5EF4-FFF2-40B4-BE49-F238E27FC236}">
                <a16:creationId xmlns:a16="http://schemas.microsoft.com/office/drawing/2014/main" id="{4786B820-1E51-C642-894C-6A81ED48A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0"/>
            <a:ext cx="60960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20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Cair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D9020-786C-6C41-A618-CCD5A6B599C7}"/>
              </a:ext>
            </a:extLst>
          </p:cNvPr>
          <p:cNvSpPr txBox="1"/>
          <p:nvPr/>
        </p:nvSpPr>
        <p:spPr>
          <a:xfrm>
            <a:off x="2810906" y="6596390"/>
            <a:ext cx="9381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https://</a:t>
            </a:r>
            <a:r>
              <a:rPr lang="en-US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pingpoint.co.id</a:t>
            </a:r>
            <a:r>
              <a:rPr lang="en-US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/</a:t>
            </a:r>
            <a:r>
              <a:rPr lang="en-US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berita</a:t>
            </a:r>
            <a:r>
              <a:rPr lang="en-US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/</a:t>
            </a:r>
            <a:r>
              <a:rPr lang="en-US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selama</a:t>
            </a:r>
            <a:r>
              <a:rPr lang="en-US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-</a:t>
            </a:r>
            <a:r>
              <a:rPr lang="en-US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psbb</a:t>
            </a:r>
            <a:r>
              <a:rPr lang="en-US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-air-</a:t>
            </a:r>
            <a:r>
              <a:rPr lang="en-US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-</a:t>
            </a:r>
            <a:r>
              <a:rPr lang="en-US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domestik-ibu-kota-alami-penurunan</a:t>
            </a:r>
            <a:r>
              <a:rPr lang="en-US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/; https://</a:t>
            </a:r>
            <a:r>
              <a:rPr lang="en-US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www.universaleco.id</a:t>
            </a:r>
            <a:r>
              <a:rPr lang="en-US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/</a:t>
            </a:r>
            <a:r>
              <a:rPr lang="en-US" sz="11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limbah-industri-tekstil</a:t>
            </a:r>
            <a:endParaRPr lang="en-US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3078" name="Picture 6" descr="Selama PSBB, Air Limbah Domestik Ibu Kota Alami Penurunan">
            <a:extLst>
              <a:ext uri="{FF2B5EF4-FFF2-40B4-BE49-F238E27FC236}">
                <a16:creationId xmlns:a16="http://schemas.microsoft.com/office/drawing/2014/main" id="{BB707037-F98E-E84A-BE62-17EE28786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3568" y="1989574"/>
            <a:ext cx="5390565" cy="4069582"/>
          </a:xfrm>
          <a:prstGeom prst="roundRect">
            <a:avLst>
              <a:gd name="adj" fmla="val 3788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engolahan &amp; Bahaya Limbah Industri Tekstil">
            <a:extLst>
              <a:ext uri="{FF2B5EF4-FFF2-40B4-BE49-F238E27FC236}">
                <a16:creationId xmlns:a16="http://schemas.microsoft.com/office/drawing/2014/main" id="{E6666BAA-3B4A-B046-B206-CE16ED6B5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87869" y="501042"/>
            <a:ext cx="5390565" cy="5558114"/>
          </a:xfrm>
          <a:prstGeom prst="roundRect">
            <a:avLst>
              <a:gd name="adj" fmla="val 2393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358933-F53C-E748-84C6-BB753BF46A59}"/>
              </a:ext>
            </a:extLst>
          </p:cNvPr>
          <p:cNvSpPr txBox="1"/>
          <p:nvPr/>
        </p:nvSpPr>
        <p:spPr>
          <a:xfrm>
            <a:off x="1903614" y="5752689"/>
            <a:ext cx="4000519" cy="306467"/>
          </a:xfrm>
          <a:prstGeom prst="round2DiagRect">
            <a:avLst/>
          </a:prstGeom>
          <a:solidFill>
            <a:srgbClr val="18C1A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domestik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: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busa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sabun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(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buangan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kamar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mandi)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C24CE-0590-224C-9A2B-FADBA49D8738}"/>
              </a:ext>
            </a:extLst>
          </p:cNvPr>
          <p:cNvSpPr txBox="1"/>
          <p:nvPr/>
        </p:nvSpPr>
        <p:spPr>
          <a:xfrm>
            <a:off x="9239926" y="5752689"/>
            <a:ext cx="2438506" cy="306467"/>
          </a:xfrm>
          <a:prstGeom prst="round2DiagRect">
            <a:avLst/>
          </a:prstGeom>
          <a:solidFill>
            <a:srgbClr val="18C1A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industri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: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pewarna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tekstil</a:t>
            </a:r>
            <a:endParaRPr lang="en-US" sz="12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8108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8B5-E917-0D41-A060-591E2F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8" y="501042"/>
            <a:ext cx="3171742" cy="108976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Limbah</a:t>
            </a:r>
            <a:r>
              <a:rPr lang="en-US" sz="28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Cair</a:t>
            </a:r>
            <a:endParaRPr lang="en-US" sz="2800" i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343FA-B345-B048-843A-6F3C1B95E5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9147" y="1606492"/>
            <a:ext cx="8952854" cy="475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C0EB1E-0130-4946-A4F2-E9310CE06AF6}"/>
              </a:ext>
            </a:extLst>
          </p:cNvPr>
          <p:cNvSpPr txBox="1"/>
          <p:nvPr/>
        </p:nvSpPr>
        <p:spPr>
          <a:xfrm>
            <a:off x="513568" y="3620292"/>
            <a:ext cx="30510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 LT Pro" panose="020B0504020202020204" pitchFamily="34" charset="77"/>
              </a:rPr>
              <a:t>Badan air </a:t>
            </a:r>
            <a:r>
              <a:rPr lang="en-US" sz="2000" dirty="0" err="1">
                <a:latin typeface="Avenir Next LT Pro" panose="020B0504020202020204" pitchFamily="34" charset="77"/>
              </a:rPr>
              <a:t>dapat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membersihkan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dirinya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sendiri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selama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polutan</a:t>
            </a:r>
            <a:r>
              <a:rPr lang="en-US" sz="2000" dirty="0">
                <a:latin typeface="Avenir Next LT Pro" panose="020B0504020202020204" pitchFamily="34" charset="77"/>
              </a:rPr>
              <a:t> yang </a:t>
            </a:r>
            <a:r>
              <a:rPr lang="en-US" sz="2000" dirty="0" err="1">
                <a:latin typeface="Avenir Next LT Pro" panose="020B0504020202020204" pitchFamily="34" charset="77"/>
              </a:rPr>
              <a:t>masuk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tidak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melebihi</a:t>
            </a:r>
            <a:r>
              <a:rPr lang="en-US" sz="2000" dirty="0">
                <a:latin typeface="Avenir Next LT Pro" panose="020B0504020202020204" pitchFamily="34" charset="77"/>
              </a:rPr>
              <a:t> </a:t>
            </a:r>
            <a:r>
              <a:rPr lang="en-US" sz="2000" dirty="0" err="1">
                <a:latin typeface="Avenir Next LT Pro" panose="020B0504020202020204" pitchFamily="34" charset="77"/>
              </a:rPr>
              <a:t>batas</a:t>
            </a:r>
            <a:r>
              <a:rPr lang="en-US" sz="2000" dirty="0"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6504B-A99A-B84A-8F8D-3F40E1D559C4}"/>
              </a:ext>
            </a:extLst>
          </p:cNvPr>
          <p:cNvSpPr txBox="1"/>
          <p:nvPr/>
        </p:nvSpPr>
        <p:spPr>
          <a:xfrm>
            <a:off x="9082366" y="6581001"/>
            <a:ext cx="31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Dirangkum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Miller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Spoolman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161885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ngling 1" id="{AA2FD418-EEAA-E244-A160-26294AF65E0E}" vid="{58067E1F-DAD2-8B4A-9759-D997ED146E2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ngling 1" id="{AA2FD418-EEAA-E244-A160-26294AF65E0E}" vid="{58067E1F-DAD2-8B4A-9759-D997ED146E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4067</TotalTime>
  <Words>1236</Words>
  <Application>Microsoft Macintosh PowerPoint</Application>
  <PresentationFormat>Widescreen</PresentationFormat>
  <Paragraphs>159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Avenir Next LT Pro</vt:lpstr>
      <vt:lpstr>Calibri</vt:lpstr>
      <vt:lpstr>Calibri Light</vt:lpstr>
      <vt:lpstr>Open Sans</vt:lpstr>
      <vt:lpstr>Wingdings</vt:lpstr>
      <vt:lpstr>Office Theme</vt:lpstr>
      <vt:lpstr>1_Office Theme</vt:lpstr>
      <vt:lpstr>Topik 11 Keberlanjutan Kualitas Lingkungan II: Limbah &amp; Lingkungan Perkotaan</vt:lpstr>
      <vt:lpstr>Capaian Pembelajaran Topik 11</vt:lpstr>
      <vt:lpstr>PowerPoint Presentation</vt:lpstr>
      <vt:lpstr>LIMBAH</vt:lpstr>
      <vt:lpstr>Limbah Padat</vt:lpstr>
      <vt:lpstr>PowerPoint Presentation</vt:lpstr>
      <vt:lpstr>PowerPoint Presentation</vt:lpstr>
      <vt:lpstr>Limbah Cair</vt:lpstr>
      <vt:lpstr>Limbah Cair</vt:lpstr>
      <vt:lpstr>Limbah Gas</vt:lpstr>
      <vt:lpstr>Limbah Gas</vt:lpstr>
      <vt:lpstr>PowerPoint Presentation</vt:lpstr>
      <vt:lpstr>Trend Populasi di Perkotaan</vt:lpstr>
      <vt:lpstr>Penyebab Urban Growth</vt:lpstr>
      <vt:lpstr>PRO &amp; KONTRA ISU URBANISASI</vt:lpstr>
      <vt:lpstr>Degradasi  Modal Alam</vt:lpstr>
      <vt:lpstr>PowerPoint Presentation</vt:lpstr>
      <vt:lpstr>PowerPoint Presentation</vt:lpstr>
      <vt:lpstr>Limbah Padat</vt:lpstr>
      <vt:lpstr>Pengelolaan Limbah Padat Terpadu</vt:lpstr>
      <vt:lpstr>Pembangkit Listrik Tenaga Sampah (PLTSa)</vt:lpstr>
      <vt:lpstr>Pengelolaan Sampah Terpadu &amp; Mitigasi Perubahan Iklim</vt:lpstr>
      <vt:lpstr>Limbah Cair</vt:lpstr>
      <vt:lpstr>Limbah Berbahaya</vt:lpstr>
      <vt:lpstr>Industrial Ecosystem</vt:lpstr>
      <vt:lpstr>New Urbanism</vt:lpstr>
      <vt:lpstr>New Urbanism</vt:lpstr>
      <vt:lpstr>New Urbanism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Arni Rahmawati Fahmi Sholihah</dc:creator>
  <cp:lastModifiedBy>Arni Rahmawati Fahmi Sholihah</cp:lastModifiedBy>
  <cp:revision>157</cp:revision>
  <dcterms:created xsi:type="dcterms:W3CDTF">2021-08-12T00:12:06Z</dcterms:created>
  <dcterms:modified xsi:type="dcterms:W3CDTF">2024-02-12T02:24:09Z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2024-02-12T02:24:09Z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ce40daf4-e356-4593-bf15-c4dddc2028db</vt:lpwstr>
  </property>
  <property fmtid="{D5CDD505-2E9C-101B-9397-08002B2CF9AE}" pid="8" name="MSIP_Label_38b525e5-f3da-4501-8f1e-526b6769fc56_ContentBits">
    <vt:lpwstr>0</vt:lpwstr>
  </property>
</Properties>
</file>